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31" r:id="rId2"/>
    <p:sldId id="302" r:id="rId3"/>
    <p:sldId id="303" r:id="rId4"/>
    <p:sldId id="292" r:id="rId5"/>
    <p:sldId id="309" r:id="rId6"/>
    <p:sldId id="262" r:id="rId7"/>
    <p:sldId id="305" r:id="rId8"/>
    <p:sldId id="322" r:id="rId9"/>
    <p:sldId id="325" r:id="rId10"/>
    <p:sldId id="323" r:id="rId11"/>
    <p:sldId id="314" r:id="rId12"/>
    <p:sldId id="315" r:id="rId13"/>
    <p:sldId id="316" r:id="rId14"/>
    <p:sldId id="306" r:id="rId15"/>
    <p:sldId id="317" r:id="rId16"/>
    <p:sldId id="338" r:id="rId17"/>
    <p:sldId id="332" r:id="rId18"/>
    <p:sldId id="333" r:id="rId19"/>
    <p:sldId id="334" r:id="rId20"/>
    <p:sldId id="335" r:id="rId21"/>
    <p:sldId id="336" r:id="rId22"/>
    <p:sldId id="337" r:id="rId23"/>
    <p:sldId id="304" r:id="rId24"/>
    <p:sldId id="310" r:id="rId25"/>
    <p:sldId id="326" r:id="rId26"/>
    <p:sldId id="327" r:id="rId27"/>
    <p:sldId id="328" r:id="rId28"/>
    <p:sldId id="311" r:id="rId29"/>
    <p:sldId id="312" r:id="rId30"/>
    <p:sldId id="307" r:id="rId31"/>
    <p:sldId id="319" r:id="rId32"/>
    <p:sldId id="308" r:id="rId33"/>
    <p:sldId id="320" r:id="rId34"/>
    <p:sldId id="330" r:id="rId35"/>
    <p:sldId id="321" r:id="rId36"/>
  </p:sldIdLst>
  <p:sldSz cx="18288000" cy="10287000"/>
  <p:notesSz cx="6858000" cy="9144000"/>
  <p:embeddedFontLst>
    <p:embeddedFont>
      <p:font typeface="微軟正黑體" panose="020B0604030504040204" pitchFamily="34" charset="-12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866"/>
    <a:srgbClr val="3A8991"/>
    <a:srgbClr val="F1BF6A"/>
    <a:srgbClr val="FFFAEE"/>
    <a:srgbClr val="398991"/>
    <a:srgbClr val="43A1AB"/>
    <a:srgbClr val="5E9286"/>
    <a:srgbClr val="96A5AA"/>
    <a:srgbClr val="FEFAEF"/>
    <a:srgbClr val="837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8E82C7-D403-C249-9758-D6D7AD875734}" v="67" dt="2022-12-04T15:49:34.93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1" autoAdjust="0"/>
    <p:restoredTop sz="93834" autoAdjust="0"/>
  </p:normalViewPr>
  <p:slideViewPr>
    <p:cSldViewPr>
      <p:cViewPr varScale="1">
        <p:scale>
          <a:sx n="63" d="100"/>
          <a:sy n="63" d="100"/>
        </p:scale>
        <p:origin x="136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A9142-8B9C-448B-8A59-1F3F6A20B81A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A400-43AD-4771-9730-47AA269261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79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74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80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1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99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46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2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02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75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7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0A400-43AD-4771-9730-47AA2692616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58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1D8BD707-D9CF-40AE-B4C6-C98DA3205C09}" type="datetimeFigureOut">
              <a:rPr lang="en-US" smtClean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sv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32.png"/><Relationship Id="rId3" Type="http://schemas.openxmlformats.org/officeDocument/2006/relationships/image" Target="../media/image41.png"/><Relationship Id="rId21" Type="http://schemas.openxmlformats.org/officeDocument/2006/relationships/image" Target="../media/image5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tags" Target="../tags/tag1.xml"/><Relationship Id="rId6" Type="http://schemas.openxmlformats.org/officeDocument/2006/relationships/image" Target="../media/image43.png"/><Relationship Id="rId11" Type="http://schemas.openxmlformats.org/officeDocument/2006/relationships/image" Target="../media/image28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19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46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橢圓 49">
            <a:extLst>
              <a:ext uri="{FF2B5EF4-FFF2-40B4-BE49-F238E27FC236}">
                <a16:creationId xmlns:a16="http://schemas.microsoft.com/office/drawing/2014/main" id="{99AD7047-F85D-D103-A419-94A8E35E8FDA}"/>
              </a:ext>
            </a:extLst>
          </p:cNvPr>
          <p:cNvSpPr/>
          <p:nvPr/>
        </p:nvSpPr>
        <p:spPr>
          <a:xfrm>
            <a:off x="15777556" y="8032452"/>
            <a:ext cx="3238886" cy="3163641"/>
          </a:xfrm>
          <a:prstGeom prst="ellipse">
            <a:avLst/>
          </a:prstGeom>
          <a:solidFill>
            <a:srgbClr val="FDD3B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82068D82-4134-4FA8-AC37-F752224AC82A}"/>
              </a:ext>
            </a:extLst>
          </p:cNvPr>
          <p:cNvSpPr/>
          <p:nvPr/>
        </p:nvSpPr>
        <p:spPr>
          <a:xfrm rot="20256466">
            <a:off x="-1899731" y="-769735"/>
            <a:ext cx="8128886" cy="3900596"/>
          </a:xfrm>
          <a:custGeom>
            <a:avLst/>
            <a:gdLst>
              <a:gd name="connsiteX0" fmla="*/ 170801 w 5858566"/>
              <a:gd name="connsiteY0" fmla="*/ 213166 h 2402295"/>
              <a:gd name="connsiteX1" fmla="*/ 1402835 w 5858566"/>
              <a:gd name="connsiteY1" fmla="*/ 1348947 h 2402295"/>
              <a:gd name="connsiteX2" fmla="*/ 2808123 w 5858566"/>
              <a:gd name="connsiteY2" fmla="*/ 781057 h 2402295"/>
              <a:gd name="connsiteX3" fmla="*/ 5320317 w 5858566"/>
              <a:gd name="connsiteY3" fmla="*/ 2398101 h 2402295"/>
              <a:gd name="connsiteX4" fmla="*/ 5387694 w 5858566"/>
              <a:gd name="connsiteY4" fmla="*/ 213166 h 2402295"/>
              <a:gd name="connsiteX5" fmla="*/ 170801 w 5858566"/>
              <a:gd name="connsiteY5" fmla="*/ 213166 h 240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8566" h="2402295">
                <a:moveTo>
                  <a:pt x="170801" y="213166"/>
                </a:moveTo>
                <a:cubicBezTo>
                  <a:pt x="-493342" y="402463"/>
                  <a:pt x="963281" y="1254299"/>
                  <a:pt x="1402835" y="1348947"/>
                </a:cubicBezTo>
                <a:cubicBezTo>
                  <a:pt x="1842389" y="1443595"/>
                  <a:pt x="2155209" y="606198"/>
                  <a:pt x="2808123" y="781057"/>
                </a:cubicBezTo>
                <a:cubicBezTo>
                  <a:pt x="3461037" y="955916"/>
                  <a:pt x="4890389" y="2492749"/>
                  <a:pt x="5320317" y="2398101"/>
                </a:cubicBezTo>
                <a:cubicBezTo>
                  <a:pt x="5750245" y="2303453"/>
                  <a:pt x="6245947" y="578926"/>
                  <a:pt x="5387694" y="213166"/>
                </a:cubicBezTo>
                <a:cubicBezTo>
                  <a:pt x="4529441" y="-152594"/>
                  <a:pt x="834944" y="23869"/>
                  <a:pt x="170801" y="213166"/>
                </a:cubicBezTo>
                <a:close/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33DDE0D-8EBA-421B-BC6E-ABEA22604264}"/>
              </a:ext>
            </a:extLst>
          </p:cNvPr>
          <p:cNvSpPr/>
          <p:nvPr/>
        </p:nvSpPr>
        <p:spPr>
          <a:xfrm rot="19479073">
            <a:off x="-1425697" y="-477022"/>
            <a:ext cx="8620256" cy="3360444"/>
          </a:xfrm>
          <a:custGeom>
            <a:avLst/>
            <a:gdLst>
              <a:gd name="connsiteX0" fmla="*/ 81016 w 4816645"/>
              <a:gd name="connsiteY0" fmla="*/ 0 h 1880196"/>
              <a:gd name="connsiteX1" fmla="*/ 292772 w 4816645"/>
              <a:gd name="connsiteY1" fmla="*/ 1491916 h 1880196"/>
              <a:gd name="connsiteX2" fmla="*/ 2468081 w 4816645"/>
              <a:gd name="connsiteY2" fmla="*/ 327259 h 1880196"/>
              <a:gd name="connsiteX3" fmla="*/ 3574986 w 4816645"/>
              <a:gd name="connsiteY3" fmla="*/ 1838425 h 1880196"/>
              <a:gd name="connsiteX4" fmla="*/ 4816645 w 4816645"/>
              <a:gd name="connsiteY4" fmla="*/ 1309036 h 188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45" h="1880196">
                <a:moveTo>
                  <a:pt x="81016" y="0"/>
                </a:moveTo>
                <a:cubicBezTo>
                  <a:pt x="-12028" y="718686"/>
                  <a:pt x="-105072" y="1437373"/>
                  <a:pt x="292772" y="1491916"/>
                </a:cubicBezTo>
                <a:cubicBezTo>
                  <a:pt x="690616" y="1546459"/>
                  <a:pt x="1921045" y="269508"/>
                  <a:pt x="2468081" y="327259"/>
                </a:cubicBezTo>
                <a:cubicBezTo>
                  <a:pt x="3015117" y="385010"/>
                  <a:pt x="3183559" y="1674796"/>
                  <a:pt x="3574986" y="1838425"/>
                </a:cubicBezTo>
                <a:cubicBezTo>
                  <a:pt x="3966413" y="2002054"/>
                  <a:pt x="4391529" y="1655545"/>
                  <a:pt x="4816645" y="1309036"/>
                </a:cubicBezTo>
              </a:path>
            </a:pathLst>
          </a:custGeom>
          <a:noFill/>
          <a:ln w="28575">
            <a:solidFill>
              <a:srgbClr val="FC8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070BE54-A764-4F36-923F-2994538627B7}"/>
              </a:ext>
            </a:extLst>
          </p:cNvPr>
          <p:cNvSpPr/>
          <p:nvPr/>
        </p:nvSpPr>
        <p:spPr>
          <a:xfrm>
            <a:off x="1723316" y="1562100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ED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74933EF-C842-4343-8856-587BDADD829F}"/>
              </a:ext>
            </a:extLst>
          </p:cNvPr>
          <p:cNvGrpSpPr/>
          <p:nvPr/>
        </p:nvGrpSpPr>
        <p:grpSpPr>
          <a:xfrm rot="772298">
            <a:off x="330743" y="2130630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EA35FDB-332E-4BF0-A398-5AC36C335241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ECC23C5-5AE9-4112-9CC8-C48EB5A85F9A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AF45CAA-2887-488B-8B24-E08D71E801DD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C3A9408E-6649-40B2-8C00-FC2D08337CEC}"/>
              </a:ext>
            </a:extLst>
          </p:cNvPr>
          <p:cNvSpPr/>
          <p:nvPr/>
        </p:nvSpPr>
        <p:spPr>
          <a:xfrm>
            <a:off x="3466281" y="1484876"/>
            <a:ext cx="295092" cy="295092"/>
          </a:xfrm>
          <a:prstGeom prst="ellipse">
            <a:avLst/>
          </a:pr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407839" y="8116366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6146CE9F-4A24-653F-CB04-772FF1DA74B9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840015" y="951697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369834" y="8971861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623633" y="9445376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269716" y="9896192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40FFDF0F-491A-C9C9-EE49-EF609E9AB88F}"/>
              </a:ext>
            </a:extLst>
          </p:cNvPr>
          <p:cNvGrpSpPr/>
          <p:nvPr/>
        </p:nvGrpSpPr>
        <p:grpSpPr>
          <a:xfrm>
            <a:off x="3466281" y="2912987"/>
            <a:ext cx="12494527" cy="4383956"/>
            <a:chOff x="5415769" y="2429635"/>
            <a:chExt cx="12494527" cy="4383956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BBE22730-4625-EA91-D9E3-BACA3AEB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12288558" y="4911528"/>
              <a:ext cx="955800" cy="2848326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7A16C98-4F6E-1757-1AF7-E83BC3A5E067}"/>
                </a:ext>
              </a:extLst>
            </p:cNvPr>
            <p:cNvSpPr txBox="1"/>
            <p:nvPr/>
          </p:nvSpPr>
          <p:spPr>
            <a:xfrm>
              <a:off x="6112519" y="3331676"/>
              <a:ext cx="691565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74EE631D-1F09-2D1C-629D-FC1F4BC3FA78}"/>
                </a:ext>
              </a:extLst>
            </p:cNvPr>
            <p:cNvSpPr txBox="1"/>
            <p:nvPr/>
          </p:nvSpPr>
          <p:spPr>
            <a:xfrm>
              <a:off x="6501970" y="5420092"/>
              <a:ext cx="484032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-</a:t>
              </a:r>
              <a:r>
                <a:rPr lang="zh-TW" altLang="en-US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第 </a:t>
              </a:r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111203</a:t>
              </a:r>
              <a:r>
                <a:rPr lang="zh-TW" altLang="en-US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 組</a:t>
              </a:r>
              <a:r>
                <a:rPr lang="en-US" altLang="zh-TW" sz="44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-</a:t>
              </a:r>
            </a:p>
          </p:txBody>
        </p:sp>
        <p:pic>
          <p:nvPicPr>
            <p:cNvPr id="65" name="Picture 7">
              <a:extLst>
                <a:ext uri="{FF2B5EF4-FFF2-40B4-BE49-F238E27FC236}">
                  <a16:creationId xmlns:a16="http://schemas.microsoft.com/office/drawing/2014/main" id="{A0871C97-81A6-C2E9-81B3-FF794C5B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526340" y="2429635"/>
              <a:ext cx="4383956" cy="4383956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31BA4AE-B274-A3E9-EC83-CE31D5E7A375}"/>
                </a:ext>
              </a:extLst>
            </p:cNvPr>
            <p:cNvCxnSpPr>
              <a:cxnSpLocks/>
            </p:cNvCxnSpPr>
            <p:nvPr/>
          </p:nvCxnSpPr>
          <p:spPr>
            <a:xfrm>
              <a:off x="5415769" y="5041148"/>
              <a:ext cx="7788145" cy="0"/>
            </a:xfrm>
            <a:prstGeom prst="line">
              <a:avLst/>
            </a:prstGeom>
            <a:ln w="3810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副標題 2">
            <a:extLst>
              <a:ext uri="{FF2B5EF4-FFF2-40B4-BE49-F238E27FC236}">
                <a16:creationId xmlns:a16="http://schemas.microsoft.com/office/drawing/2014/main" id="{D3825C7E-18A1-0928-94E8-824AE761EDE7}"/>
              </a:ext>
            </a:extLst>
          </p:cNvPr>
          <p:cNvSpPr txBox="1">
            <a:spLocks/>
          </p:cNvSpPr>
          <p:nvPr/>
        </p:nvSpPr>
        <p:spPr>
          <a:xfrm>
            <a:off x="13415039" y="7270971"/>
            <a:ext cx="4729814" cy="316364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指導老師：丁慧瑩    老師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組長：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11036019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林子元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組員：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11036007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鄭炫敏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           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11036014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施雅瀞</a:t>
            </a:r>
            <a:endParaRPr lang="en-US" altLang="zh-TW" sz="32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Tai Le" panose="020B0502040204020203" pitchFamily="34" charset="0"/>
            </a:endParaRPr>
          </a:p>
          <a:p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           </a:t>
            </a:r>
            <a:r>
              <a:rPr lang="en-US" altLang="zh-TW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11036005</a:t>
            </a:r>
            <a:r>
              <a:rPr lang="zh-TW" altLang="en-US" sz="32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 郭嘉茵</a:t>
            </a: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654191A-D475-49D8-86EC-EC8535AC8EB4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61544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317519-3844-3F69-1CE0-6C66B10E805B}"/>
              </a:ext>
            </a:extLst>
          </p:cNvPr>
          <p:cNvGrpSpPr/>
          <p:nvPr/>
        </p:nvGrpSpPr>
        <p:grpSpPr>
          <a:xfrm>
            <a:off x="209250" y="2217744"/>
            <a:ext cx="3633772" cy="2212251"/>
            <a:chOff x="5987739" y="3158621"/>
            <a:chExt cx="3633772" cy="2212251"/>
          </a:xfrm>
        </p:grpSpPr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CD99E5B7-4D69-5990-2196-0EABAB8A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99" name="Picture 5">
              <a:extLst>
                <a:ext uri="{FF2B5EF4-FFF2-40B4-BE49-F238E27FC236}">
                  <a16:creationId xmlns:a16="http://schemas.microsoft.com/office/drawing/2014/main" id="{7271A85E-1E0C-D6E5-BBE1-BDE1E023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3482EC4A-CAD4-AC9C-75A6-840C140B2734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16">
              <a:extLst>
                <a:ext uri="{FF2B5EF4-FFF2-40B4-BE49-F238E27FC236}">
                  <a16:creationId xmlns:a16="http://schemas.microsoft.com/office/drawing/2014/main" id="{6B06346C-56E7-58A0-AC78-810B5EE00E4D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E36A8C67-7914-39A6-E762-A780017A0F61}"/>
              </a:ext>
            </a:extLst>
          </p:cNvPr>
          <p:cNvGrpSpPr/>
          <p:nvPr/>
        </p:nvGrpSpPr>
        <p:grpSpPr>
          <a:xfrm rot="16200000">
            <a:off x="5771027" y="1324866"/>
            <a:ext cx="301969" cy="4157977"/>
            <a:chOff x="2508054" y="1616058"/>
            <a:chExt cx="158946" cy="2018108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A793087-2805-3D19-DADB-CDFAA852D8D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C9B80CEE-377C-15C6-A272-9E6E0B51701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499000" y="2625112"/>
              <a:ext cx="2018108" cy="0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8F1EDC5-BEDB-3082-D702-4AB1A61D6A77}"/>
              </a:ext>
            </a:extLst>
          </p:cNvPr>
          <p:cNvGrpSpPr/>
          <p:nvPr/>
        </p:nvGrpSpPr>
        <p:grpSpPr>
          <a:xfrm>
            <a:off x="7984430" y="2722252"/>
            <a:ext cx="2577553" cy="1274469"/>
            <a:chOff x="1401967" y="3630240"/>
            <a:chExt cx="2577553" cy="1274469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FB0742BB-A9FB-3180-F0BB-816BD9A09988}"/>
                </a:ext>
              </a:extLst>
            </p:cNvPr>
            <p:cNvSpPr/>
            <p:nvPr/>
          </p:nvSpPr>
          <p:spPr>
            <a:xfrm>
              <a:off x="1401967" y="3630240"/>
              <a:ext cx="2577553" cy="1274469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999341D-1DA0-6906-3683-75041CC2BCBE}"/>
                </a:ext>
              </a:extLst>
            </p:cNvPr>
            <p:cNvSpPr txBox="1"/>
            <p:nvPr/>
          </p:nvSpPr>
          <p:spPr>
            <a:xfrm>
              <a:off x="1524000" y="3924300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  <a:endParaRPr lang="en-US" altLang="zh-TW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TextBox 16">
              <a:extLst>
                <a:ext uri="{FF2B5EF4-FFF2-40B4-BE49-F238E27FC236}">
                  <a16:creationId xmlns:a16="http://schemas.microsoft.com/office/drawing/2014/main" id="{D462BFD9-0294-AB19-9F24-D1424984CF0A}"/>
                </a:ext>
              </a:extLst>
            </p:cNvPr>
            <p:cNvSpPr txBox="1"/>
            <p:nvPr/>
          </p:nvSpPr>
          <p:spPr>
            <a:xfrm>
              <a:off x="1524000" y="4462827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4D1F2E0-358F-2FE3-4A95-B3DD7023E8DA}"/>
              </a:ext>
            </a:extLst>
          </p:cNvPr>
          <p:cNvGrpSpPr/>
          <p:nvPr/>
        </p:nvGrpSpPr>
        <p:grpSpPr>
          <a:xfrm>
            <a:off x="9118455" y="4020944"/>
            <a:ext cx="283924" cy="4020200"/>
            <a:chOff x="2508054" y="1628969"/>
            <a:chExt cx="158946" cy="1994888"/>
          </a:xfrm>
        </p:grpSpPr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C5C84A70-0B6D-FEDF-9B88-26853B10F74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F5355FD8-480B-799C-6D84-7659C975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84B7DBA-B11A-41E0-F976-37AE2FC511B6}"/>
              </a:ext>
            </a:extLst>
          </p:cNvPr>
          <p:cNvGrpSpPr/>
          <p:nvPr/>
        </p:nvGrpSpPr>
        <p:grpSpPr>
          <a:xfrm>
            <a:off x="7959876" y="8072271"/>
            <a:ext cx="2612171" cy="1327290"/>
            <a:chOff x="11767103" y="6927413"/>
            <a:chExt cx="2612171" cy="1327290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2663E89B-12FE-CFA0-11E7-6ABBDF996C52}"/>
                </a:ext>
              </a:extLst>
            </p:cNvPr>
            <p:cNvGrpSpPr/>
            <p:nvPr/>
          </p:nvGrpSpPr>
          <p:grpSpPr>
            <a:xfrm>
              <a:off x="11767103" y="6927413"/>
              <a:ext cx="2612171" cy="1327290"/>
              <a:chOff x="2313061" y="1940237"/>
              <a:chExt cx="2612171" cy="1327290"/>
            </a:xfrm>
          </p:grpSpPr>
          <p:sp>
            <p:nvSpPr>
              <p:cNvPr id="95" name="矩形: 圓角化對角角落 94">
                <a:extLst>
                  <a:ext uri="{FF2B5EF4-FFF2-40B4-BE49-F238E27FC236}">
                    <a16:creationId xmlns:a16="http://schemas.microsoft.com/office/drawing/2014/main" id="{D4345C91-D8BB-B5BC-687E-D4A85B0B8817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  <p:sp>
            <p:nvSpPr>
              <p:cNvPr id="93" name="TextBox 16">
                <a:extLst>
                  <a:ext uri="{FF2B5EF4-FFF2-40B4-BE49-F238E27FC236}">
                    <a16:creationId xmlns:a16="http://schemas.microsoft.com/office/drawing/2014/main" id="{8434F8A1-08B2-AAAB-8523-ABB6A5402A85}"/>
                  </a:ext>
                </a:extLst>
              </p:cNvPr>
              <p:cNvSpPr txBox="1"/>
              <p:nvPr/>
            </p:nvSpPr>
            <p:spPr>
              <a:xfrm>
                <a:off x="2313061" y="2499587"/>
                <a:ext cx="1886727" cy="3849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</a:t>
                </a:r>
                <a:endParaRPr 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" name="Picture 5">
              <a:extLst>
                <a:ext uri="{FF2B5EF4-FFF2-40B4-BE49-F238E27FC236}">
                  <a16:creationId xmlns:a16="http://schemas.microsoft.com/office/drawing/2014/main" id="{E21D09EC-CBAA-A383-2EBA-FE8DDB7E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294831" y="7219418"/>
              <a:ext cx="914639" cy="755721"/>
            </a:xfrm>
            <a:prstGeom prst="rect">
              <a:avLst/>
            </a:prstGeom>
          </p:spPr>
        </p:pic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C5B4B5DE-DE33-AF35-BBA5-F18A9EFB6D27}"/>
              </a:ext>
            </a:extLst>
          </p:cNvPr>
          <p:cNvGrpSpPr/>
          <p:nvPr/>
        </p:nvGrpSpPr>
        <p:grpSpPr>
          <a:xfrm>
            <a:off x="11593847" y="3135843"/>
            <a:ext cx="5678313" cy="983421"/>
            <a:chOff x="11795196" y="2372068"/>
            <a:chExt cx="5678313" cy="983421"/>
          </a:xfrm>
        </p:grpSpPr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F13CE84-2E21-A4CC-A099-D9C2666A2B21}"/>
                </a:ext>
              </a:extLst>
            </p:cNvPr>
            <p:cNvSpPr txBox="1"/>
            <p:nvPr/>
          </p:nvSpPr>
          <p:spPr>
            <a:xfrm>
              <a:off x="12897478" y="2536433"/>
              <a:ext cx="457603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6B8039BA-CAD9-4368-CA84-D15C22100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D676F48E-56FC-411C-333D-A51655AE0CDB}"/>
              </a:ext>
            </a:extLst>
          </p:cNvPr>
          <p:cNvGrpSpPr/>
          <p:nvPr/>
        </p:nvGrpSpPr>
        <p:grpSpPr>
          <a:xfrm>
            <a:off x="11593847" y="4878380"/>
            <a:ext cx="6821313" cy="983421"/>
            <a:chOff x="11795196" y="2372068"/>
            <a:chExt cx="6821313" cy="983421"/>
          </a:xfrm>
        </p:grpSpPr>
        <p:sp>
          <p:nvSpPr>
            <p:cNvPr id="94" name="TextBox 11">
              <a:extLst>
                <a:ext uri="{FF2B5EF4-FFF2-40B4-BE49-F238E27FC236}">
                  <a16:creationId xmlns:a16="http://schemas.microsoft.com/office/drawing/2014/main" id="{32BE7687-145B-F378-3566-C2824D25AA36}"/>
                </a:ext>
              </a:extLst>
            </p:cNvPr>
            <p:cNvSpPr txBox="1"/>
            <p:nvPr/>
          </p:nvSpPr>
          <p:spPr>
            <a:xfrm>
              <a:off x="12897478" y="2470296"/>
              <a:ext cx="571903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學生獎品兌換紀錄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181C3C50-AD22-2B67-2DA8-E7E8B06A8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0D81235A-9895-77DE-670A-973D7928879C}"/>
              </a:ext>
            </a:extLst>
          </p:cNvPr>
          <p:cNvGrpSpPr/>
          <p:nvPr/>
        </p:nvGrpSpPr>
        <p:grpSpPr>
          <a:xfrm>
            <a:off x="11742899" y="6598479"/>
            <a:ext cx="6926101" cy="983421"/>
            <a:chOff x="11795196" y="2372068"/>
            <a:chExt cx="6926101" cy="983421"/>
          </a:xfrm>
        </p:grpSpPr>
        <p:sp>
          <p:nvSpPr>
            <p:cNvPr id="103" name="TextBox 11">
              <a:extLst>
                <a:ext uri="{FF2B5EF4-FFF2-40B4-BE49-F238E27FC236}">
                  <a16:creationId xmlns:a16="http://schemas.microsoft.com/office/drawing/2014/main" id="{1D7E4779-2711-5B54-2E8E-9E5C529FFE54}"/>
                </a:ext>
              </a:extLst>
            </p:cNvPr>
            <p:cNvSpPr txBox="1"/>
            <p:nvPr/>
          </p:nvSpPr>
          <p:spPr>
            <a:xfrm>
              <a:off x="12843117" y="2502797"/>
              <a:ext cx="5878180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學生運動分析結果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0656F9B6-607C-1068-A970-B01B2F07A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sp>
        <p:nvSpPr>
          <p:cNvPr id="62" name="TextBox 13">
            <a:extLst>
              <a:ext uri="{FF2B5EF4-FFF2-40B4-BE49-F238E27FC236}">
                <a16:creationId xmlns:a16="http://schemas.microsoft.com/office/drawing/2014/main" id="{7D4A8F7F-4904-FF05-7244-1A9E0CDE6DE8}"/>
              </a:ext>
            </a:extLst>
          </p:cNvPr>
          <p:cNvSpPr txBox="1"/>
          <p:nvPr/>
        </p:nvSpPr>
        <p:spPr>
          <a:xfrm>
            <a:off x="9774476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里程分析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2FD8BD45-867F-8130-04CB-3591498A6B0E}"/>
              </a:ext>
            </a:extLst>
          </p:cNvPr>
          <p:cNvSpPr txBox="1"/>
          <p:nvPr/>
        </p:nvSpPr>
        <p:spPr>
          <a:xfrm>
            <a:off x="8534400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資料修改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1AEB07BE-2E20-EB62-B3A2-1730C55DC39D}"/>
              </a:ext>
            </a:extLst>
          </p:cNvPr>
          <p:cNvSpPr txBox="1"/>
          <p:nvPr/>
        </p:nvSpPr>
        <p:spPr>
          <a:xfrm>
            <a:off x="10384076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禮物兌換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1CFFB491-3392-4DAA-7DCE-C8F45911C931}"/>
              </a:ext>
            </a:extLst>
          </p:cNvPr>
          <p:cNvSpPr txBox="1"/>
          <p:nvPr/>
        </p:nvSpPr>
        <p:spPr>
          <a:xfrm>
            <a:off x="7848600" y="4991100"/>
            <a:ext cx="283924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班級管理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F2B3A25-F4AF-0F17-42FD-CF6F9A0B1F70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448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5086855" y="6577934"/>
            <a:ext cx="423044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React Native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0BBFFC60-B4B4-AE24-2715-E1BE4EF850D1}"/>
              </a:ext>
            </a:extLst>
          </p:cNvPr>
          <p:cNvSpPr txBox="1"/>
          <p:nvPr/>
        </p:nvSpPr>
        <p:spPr>
          <a:xfrm>
            <a:off x="12321351" y="6577933"/>
            <a:ext cx="1623249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Expo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</p:txBody>
      </p:sp>
      <p:pic>
        <p:nvPicPr>
          <p:cNvPr id="77" name="Picture 13">
            <a:extLst>
              <a:ext uri="{FF2B5EF4-FFF2-40B4-BE49-F238E27FC236}">
                <a16:creationId xmlns:a16="http://schemas.microsoft.com/office/drawing/2014/main" id="{4EDFAC3D-7DE8-7F07-9DB2-68C2ECF2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85671" y="4611670"/>
            <a:ext cx="1857032" cy="1694541"/>
          </a:xfrm>
          <a:prstGeom prst="rect">
            <a:avLst/>
          </a:prstGeom>
        </p:spPr>
      </p:pic>
      <p:pic>
        <p:nvPicPr>
          <p:cNvPr id="38" name="Picture 4" descr="Expo icon - Simple Icons">
            <a:extLst>
              <a:ext uri="{FF2B5EF4-FFF2-40B4-BE49-F238E27FC236}">
                <a16:creationId xmlns:a16="http://schemas.microsoft.com/office/drawing/2014/main" id="{B4B6B679-61A1-D48E-FF72-1B0BD856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568" y="4611670"/>
            <a:ext cx="1857032" cy="18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0D372E3F-E760-489F-BB8E-8ACD14BAD2B8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085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6262619" y="4405051"/>
            <a:ext cx="1875750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5DE3114D-F211-574A-3198-8F25EF426CD9}"/>
              </a:ext>
            </a:extLst>
          </p:cNvPr>
          <p:cNvSpPr txBox="1"/>
          <p:nvPr/>
        </p:nvSpPr>
        <p:spPr>
          <a:xfrm>
            <a:off x="5658888" y="8585287"/>
            <a:ext cx="2301064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0BBFFC60-B4B4-AE24-2715-E1BE4EF850D1}"/>
              </a:ext>
            </a:extLst>
          </p:cNvPr>
          <p:cNvSpPr txBox="1"/>
          <p:nvPr/>
        </p:nvSpPr>
        <p:spPr>
          <a:xfrm>
            <a:off x="11205274" y="8777443"/>
            <a:ext cx="36412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18808716-D415-01E7-7C79-F0FB22A278F3}"/>
              </a:ext>
            </a:extLst>
          </p:cNvPr>
          <p:cNvSpPr txBox="1"/>
          <p:nvPr/>
        </p:nvSpPr>
        <p:spPr>
          <a:xfrm>
            <a:off x="11732888" y="4588804"/>
            <a:ext cx="17903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C27900A-C5DA-DC68-7E2D-07D12459A6F4}"/>
              </a:ext>
            </a:extLst>
          </p:cNvPr>
          <p:cNvGrpSpPr/>
          <p:nvPr/>
        </p:nvGrpSpPr>
        <p:grpSpPr>
          <a:xfrm>
            <a:off x="8109637" y="4805022"/>
            <a:ext cx="2882004" cy="3015606"/>
            <a:chOff x="8366026" y="3850975"/>
            <a:chExt cx="3530511" cy="3931060"/>
          </a:xfrm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5CBA477B-D39B-2DE9-6F14-D9DEC0960F58}"/>
                </a:ext>
              </a:extLst>
            </p:cNvPr>
            <p:cNvSpPr/>
            <p:nvPr/>
          </p:nvSpPr>
          <p:spPr>
            <a:xfrm rot="19064773">
              <a:off x="8400697" y="3850975"/>
              <a:ext cx="1631231" cy="2282520"/>
            </a:xfrm>
            <a:prstGeom prst="diamond">
              <a:avLst/>
            </a:prstGeom>
            <a:solidFill>
              <a:srgbClr val="CF5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菱形 67">
              <a:extLst>
                <a:ext uri="{FF2B5EF4-FFF2-40B4-BE49-F238E27FC236}">
                  <a16:creationId xmlns:a16="http://schemas.microsoft.com/office/drawing/2014/main" id="{90E0AB61-27D9-76C9-427E-43D83A121248}"/>
                </a:ext>
              </a:extLst>
            </p:cNvPr>
            <p:cNvSpPr/>
            <p:nvPr/>
          </p:nvSpPr>
          <p:spPr>
            <a:xfrm rot="18772083">
              <a:off x="9850769" y="5540481"/>
              <a:ext cx="1735833" cy="2144974"/>
            </a:xfrm>
            <a:prstGeom prst="diamond">
              <a:avLst/>
            </a:prstGeom>
            <a:solidFill>
              <a:srgbClr val="5E9286"/>
            </a:solidFill>
            <a:ln>
              <a:solidFill>
                <a:srgbClr val="FEFA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菱形 68">
              <a:extLst>
                <a:ext uri="{FF2B5EF4-FFF2-40B4-BE49-F238E27FC236}">
                  <a16:creationId xmlns:a16="http://schemas.microsoft.com/office/drawing/2014/main" id="{2D508171-794B-DC32-4FE4-6053A97A0BE8}"/>
                </a:ext>
              </a:extLst>
            </p:cNvPr>
            <p:cNvSpPr/>
            <p:nvPr/>
          </p:nvSpPr>
          <p:spPr>
            <a:xfrm rot="2664926">
              <a:off x="8366026" y="5499519"/>
              <a:ext cx="1631231" cy="2282516"/>
            </a:xfrm>
            <a:prstGeom prst="diamond">
              <a:avLst/>
            </a:prstGeom>
            <a:solidFill>
              <a:srgbClr val="96A5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菱形 69">
              <a:extLst>
                <a:ext uri="{FF2B5EF4-FFF2-40B4-BE49-F238E27FC236}">
                  <a16:creationId xmlns:a16="http://schemas.microsoft.com/office/drawing/2014/main" id="{183346EE-08CA-A0F7-5317-A43195782952}"/>
                </a:ext>
              </a:extLst>
            </p:cNvPr>
            <p:cNvSpPr/>
            <p:nvPr/>
          </p:nvSpPr>
          <p:spPr>
            <a:xfrm rot="2755589">
              <a:off x="9939662" y="3850974"/>
              <a:ext cx="1631231" cy="2282519"/>
            </a:xfrm>
            <a:prstGeom prst="diamond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en-US" altLang="zh-TW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endParaRPr lang="en-US" sz="5455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jQuery &amp; javascript 彙整- VECTOR COOL 威得數位行銷">
            <a:extLst>
              <a:ext uri="{FF2B5EF4-FFF2-40B4-BE49-F238E27FC236}">
                <a16:creationId xmlns:a16="http://schemas.microsoft.com/office/drawing/2014/main" id="{5630A1CE-0A29-674B-F235-185ADB60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641" y="6935390"/>
            <a:ext cx="2097629" cy="20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- 維基百科，自由嘅百科全書">
            <a:extLst>
              <a:ext uri="{FF2B5EF4-FFF2-40B4-BE49-F238E27FC236}">
                <a16:creationId xmlns:a16="http://schemas.microsoft.com/office/drawing/2014/main" id="{8DEF7902-B30F-70C4-2E3A-93D65347B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594" y="2622621"/>
            <a:ext cx="1484884" cy="20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- 維基百科，自由的百科全書">
            <a:extLst>
              <a:ext uri="{FF2B5EF4-FFF2-40B4-BE49-F238E27FC236}">
                <a16:creationId xmlns:a16="http://schemas.microsoft.com/office/drawing/2014/main" id="{C4B6F5BA-78A7-0A80-F8AB-A28144F9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86" y="27180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F0250998-ECED-FB7E-4F19-A63E909637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95" y="6982022"/>
            <a:ext cx="3044791" cy="1923026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7BEA61B7-A72C-B9C4-50C8-B10356E32781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8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21F702D-8C00-49F9-3EE3-73C6E0DBA140}"/>
              </a:ext>
            </a:extLst>
          </p:cNvPr>
          <p:cNvSpPr/>
          <p:nvPr/>
        </p:nvSpPr>
        <p:spPr>
          <a:xfrm>
            <a:off x="990915" y="262654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E3C8A278-A337-3B56-07E2-6739C6CA5D5C}"/>
              </a:ext>
            </a:extLst>
          </p:cNvPr>
          <p:cNvSpPr txBox="1"/>
          <p:nvPr/>
        </p:nvSpPr>
        <p:spPr>
          <a:xfrm>
            <a:off x="4953000" y="5141068"/>
            <a:ext cx="940359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MySQL 8.0 Database Server</a:t>
            </a:r>
            <a:endParaRPr lang="en-US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4">
            <a:extLst>
              <a:ext uri="{FF2B5EF4-FFF2-40B4-BE49-F238E27FC236}">
                <a16:creationId xmlns:a16="http://schemas.microsoft.com/office/drawing/2014/main" id="{CC60DFBC-99CF-81A1-4AE6-2D6B45122578}"/>
              </a:ext>
            </a:extLst>
          </p:cNvPr>
          <p:cNvSpPr txBox="1"/>
          <p:nvPr/>
        </p:nvSpPr>
        <p:spPr>
          <a:xfrm>
            <a:off x="1359661" y="2478102"/>
            <a:ext cx="27713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zh-TW" altLang="en-US" sz="5455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sz="5455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Picture 12">
            <a:extLst>
              <a:ext uri="{FF2B5EF4-FFF2-40B4-BE49-F238E27FC236}">
                <a16:creationId xmlns:a16="http://schemas.microsoft.com/office/drawing/2014/main" id="{15E41FC8-35E5-B1B9-9DF8-F01538712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53622" y="6845704"/>
            <a:ext cx="2221197" cy="2221197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FBC15244-ADB3-7C60-19B7-9B67F057AD5C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528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60CF536-9BA2-FD1D-23D6-2DF7B7F2A93B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5076F0D-F750-762A-B6B1-25F160EA836B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A2BF751-3CF1-DC55-E2A8-D7E6351D697D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系統介面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464096B6-7891-9C8E-6421-370CD8C70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7416F5A0-DA36-0B2C-3937-542680E5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10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13C79436-C0F4-1EC7-7136-83F99D4A6AB6}"/>
              </a:ext>
            </a:extLst>
          </p:cNvPr>
          <p:cNvGrpSpPr/>
          <p:nvPr/>
        </p:nvGrpSpPr>
        <p:grpSpPr>
          <a:xfrm>
            <a:off x="951739" y="74691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362573A-F162-DCA0-0A7D-74374B89BD87}"/>
              </a:ext>
            </a:extLst>
          </p:cNvPr>
          <p:cNvSpPr txBox="1"/>
          <p:nvPr/>
        </p:nvSpPr>
        <p:spPr>
          <a:xfrm>
            <a:off x="17145000" y="9000100"/>
            <a:ext cx="982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</a:p>
          <a:p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984154-3FAE-B9E2-20F7-CC76B13AEB98}"/>
              </a:ext>
            </a:extLst>
          </p:cNvPr>
          <p:cNvSpPr/>
          <p:nvPr/>
        </p:nvSpPr>
        <p:spPr>
          <a:xfrm>
            <a:off x="500756" y="2280271"/>
            <a:ext cx="3657600" cy="531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879B1BA3-A563-A5D2-C97B-051E741C2624}"/>
              </a:ext>
            </a:extLst>
          </p:cNvPr>
          <p:cNvSpPr txBox="1"/>
          <p:nvPr/>
        </p:nvSpPr>
        <p:spPr>
          <a:xfrm>
            <a:off x="869502" y="2131832"/>
            <a:ext cx="2771378" cy="75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6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學生使用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AF14F6D-4038-8DDD-CE30-88C0012CEEA2}"/>
              </a:ext>
            </a:extLst>
          </p:cNvPr>
          <p:cNvGrpSpPr/>
          <p:nvPr/>
        </p:nvGrpSpPr>
        <p:grpSpPr>
          <a:xfrm>
            <a:off x="8763000" y="38100"/>
            <a:ext cx="4694180" cy="10333308"/>
            <a:chOff x="12088131" y="38100"/>
            <a:chExt cx="4694180" cy="10333308"/>
          </a:xfrm>
        </p:grpSpPr>
        <p:sp>
          <p:nvSpPr>
            <p:cNvPr id="46" name="MH_Text_1">
              <a:extLst>
                <a:ext uri="{FF2B5EF4-FFF2-40B4-BE49-F238E27FC236}">
                  <a16:creationId xmlns:a16="http://schemas.microsoft.com/office/drawing/2014/main" id="{5FB79D34-FCA5-9901-6066-D4445E5E206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2088131" y="38100"/>
              <a:ext cx="4694180" cy="10333308"/>
            </a:xfrm>
            <a:prstGeom prst="roundRect">
              <a:avLst>
                <a:gd name="adj" fmla="val 5634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90000" tIns="180000" rIns="90000" bIns="90000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defRPr/>
              </a:pPr>
              <a:endParaRPr lang="zh-CN" altLang="en-US" dirty="0">
                <a:solidFill>
                  <a:srgbClr val="3D3D3D"/>
                </a:solidFill>
                <a:latin typeface="+mn-lt"/>
                <a:ea typeface="+mn-ea"/>
              </a:endParaRPr>
            </a:p>
          </p:txBody>
        </p:sp>
        <p:pic>
          <p:nvPicPr>
            <p:cNvPr id="3" name="首頁(里程">
              <a:extLst>
                <a:ext uri="{FF2B5EF4-FFF2-40B4-BE49-F238E27FC236}">
                  <a16:creationId xmlns:a16="http://schemas.microsoft.com/office/drawing/2014/main" id="{A5926559-B5DB-3BB2-A048-54257AE78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211863" y="353746"/>
              <a:ext cx="4466228" cy="9665377"/>
            </a:xfrm>
            <a:prstGeom prst="rect">
              <a:avLst/>
            </a:prstGeom>
          </p:spPr>
        </p:pic>
      </p:grpSp>
      <p:grpSp>
        <p:nvGrpSpPr>
          <p:cNvPr id="43" name="里程記錄">
            <a:extLst>
              <a:ext uri="{FF2B5EF4-FFF2-40B4-BE49-F238E27FC236}">
                <a16:creationId xmlns:a16="http://schemas.microsoft.com/office/drawing/2014/main" id="{EFE62D1A-6F41-E7FA-4F56-3D57A133FF6A}"/>
              </a:ext>
            </a:extLst>
          </p:cNvPr>
          <p:cNvGrpSpPr/>
          <p:nvPr/>
        </p:nvGrpSpPr>
        <p:grpSpPr>
          <a:xfrm>
            <a:off x="473820" y="3254013"/>
            <a:ext cx="3585743" cy="983421"/>
            <a:chOff x="11795196" y="2372068"/>
            <a:chExt cx="3585743" cy="983421"/>
          </a:xfrm>
        </p:grpSpPr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16B305B6-91BC-1DCE-38D8-AB219FFA30B1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3B117126-D6CE-AC2E-4B91-97178D62C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5" name="手go">
            <a:extLst>
              <a:ext uri="{FF2B5EF4-FFF2-40B4-BE49-F238E27FC236}">
                <a16:creationId xmlns:a16="http://schemas.microsoft.com/office/drawing/2014/main" id="{B88841E4-B6BE-A70F-E490-7FD3D1BFB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040155" y="9138305"/>
            <a:ext cx="1174005" cy="1174005"/>
          </a:xfrm>
          <a:prstGeom prst="rect">
            <a:avLst/>
          </a:prstGeom>
        </p:spPr>
      </p:pic>
      <p:pic>
        <p:nvPicPr>
          <p:cNvPr id="9" name="點選go(選擇模式">
            <a:extLst>
              <a:ext uri="{FF2B5EF4-FFF2-40B4-BE49-F238E27FC236}">
                <a16:creationId xmlns:a16="http://schemas.microsoft.com/office/drawing/2014/main" id="{88427629-4044-8BD7-30C5-87077A92F1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0089" y="342901"/>
            <a:ext cx="4466516" cy="9665998"/>
          </a:xfrm>
          <a:prstGeom prst="rect">
            <a:avLst/>
          </a:prstGeom>
        </p:spPr>
      </p:pic>
      <p:pic>
        <p:nvPicPr>
          <p:cNvPr id="66" name="手點選個人跑步">
            <a:extLst>
              <a:ext uri="{FF2B5EF4-FFF2-40B4-BE49-F238E27FC236}">
                <a16:creationId xmlns:a16="http://schemas.microsoft.com/office/drawing/2014/main" id="{25CA9C7C-84FD-EF14-3E57-65960A460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848466" y="4699701"/>
            <a:ext cx="1174005" cy="1174005"/>
          </a:xfrm>
          <a:prstGeom prst="rect">
            <a:avLst/>
          </a:prstGeom>
        </p:spPr>
      </p:pic>
      <p:pic>
        <p:nvPicPr>
          <p:cNvPr id="11" name="開始跑步">
            <a:extLst>
              <a:ext uri="{FF2B5EF4-FFF2-40B4-BE49-F238E27FC236}">
                <a16:creationId xmlns:a16="http://schemas.microsoft.com/office/drawing/2014/main" id="{983D5195-875D-E0B5-4BC7-0024A97DF7AF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00" y="342900"/>
            <a:ext cx="4467600" cy="9666000"/>
          </a:xfrm>
          <a:prstGeom prst="rect">
            <a:avLst/>
          </a:prstGeom>
        </p:spPr>
      </p:pic>
      <p:pic>
        <p:nvPicPr>
          <p:cNvPr id="78" name="手點選開始跑步">
            <a:extLst>
              <a:ext uri="{FF2B5EF4-FFF2-40B4-BE49-F238E27FC236}">
                <a16:creationId xmlns:a16="http://schemas.microsoft.com/office/drawing/2014/main" id="{68306C8D-28C6-5449-557E-9A044D6D3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469611" y="8486184"/>
            <a:ext cx="1174005" cy="1174005"/>
          </a:xfrm>
          <a:prstGeom prst="rect">
            <a:avLst/>
          </a:prstGeom>
        </p:spPr>
      </p:pic>
      <p:pic>
        <p:nvPicPr>
          <p:cNvPr id="67" name="結束跑步">
            <a:extLst>
              <a:ext uri="{FF2B5EF4-FFF2-40B4-BE49-F238E27FC236}">
                <a16:creationId xmlns:a16="http://schemas.microsoft.com/office/drawing/2014/main" id="{B27D2F19-EA44-0E85-14C4-1DA7842DC9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83" y="342899"/>
            <a:ext cx="4466517" cy="9666000"/>
          </a:xfrm>
          <a:prstGeom prst="rect">
            <a:avLst/>
          </a:prstGeom>
        </p:spPr>
      </p:pic>
      <p:pic>
        <p:nvPicPr>
          <p:cNvPr id="77" name="手點選結束跑步">
            <a:extLst>
              <a:ext uri="{FF2B5EF4-FFF2-40B4-BE49-F238E27FC236}">
                <a16:creationId xmlns:a16="http://schemas.microsoft.com/office/drawing/2014/main" id="{C585C10E-2890-873B-3C4D-1F52594B82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996104" y="8889407"/>
            <a:ext cx="1174005" cy="1174005"/>
          </a:xfrm>
          <a:prstGeom prst="rect">
            <a:avLst/>
          </a:prstGeom>
        </p:spPr>
      </p:pic>
      <p:pic>
        <p:nvPicPr>
          <p:cNvPr id="10" name="里程紀錄*待修">
            <a:extLst>
              <a:ext uri="{FF2B5EF4-FFF2-40B4-BE49-F238E27FC236}">
                <a16:creationId xmlns:a16="http://schemas.microsoft.com/office/drawing/2014/main" id="{F263F8B6-B303-7D26-DAB3-BBBB6D98ED51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6764" y="354300"/>
            <a:ext cx="4446651" cy="9666000"/>
          </a:xfrm>
          <a:prstGeom prst="rect">
            <a:avLst/>
          </a:prstGeom>
        </p:spPr>
      </p:pic>
      <p:pic>
        <p:nvPicPr>
          <p:cNvPr id="68" name="手點選記錄里程">
            <a:extLst>
              <a:ext uri="{FF2B5EF4-FFF2-40B4-BE49-F238E27FC236}">
                <a16:creationId xmlns:a16="http://schemas.microsoft.com/office/drawing/2014/main" id="{7B7CFAC7-AD33-5B7B-E5F6-1103BCAAE2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892611" y="7981416"/>
            <a:ext cx="1174005" cy="1174005"/>
          </a:xfrm>
          <a:prstGeom prst="rect">
            <a:avLst/>
          </a:prstGeom>
        </p:spPr>
      </p:pic>
      <p:pic>
        <p:nvPicPr>
          <p:cNvPr id="40" name="到達台北(發亮">
            <a:extLst>
              <a:ext uri="{FF2B5EF4-FFF2-40B4-BE49-F238E27FC236}">
                <a16:creationId xmlns:a16="http://schemas.microsoft.com/office/drawing/2014/main" id="{6C4C58D6-7204-6E56-1E31-0C1B4DAF16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935" y="317796"/>
            <a:ext cx="4466516" cy="9666000"/>
          </a:xfrm>
          <a:prstGeom prst="rect">
            <a:avLst/>
          </a:prstGeom>
        </p:spPr>
      </p:pic>
      <p:pic>
        <p:nvPicPr>
          <p:cNvPr id="69" name="手點選台北">
            <a:extLst>
              <a:ext uri="{FF2B5EF4-FFF2-40B4-BE49-F238E27FC236}">
                <a16:creationId xmlns:a16="http://schemas.microsoft.com/office/drawing/2014/main" id="{28CD7EF6-A24D-1523-FDE3-E756DFC13A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2048073" y="3743438"/>
            <a:ext cx="1174005" cy="1174005"/>
          </a:xfrm>
          <a:prstGeom prst="rect">
            <a:avLst/>
          </a:prstGeom>
        </p:spPr>
      </p:pic>
      <p:grpSp>
        <p:nvGrpSpPr>
          <p:cNvPr id="49" name="台灣在地知識">
            <a:extLst>
              <a:ext uri="{FF2B5EF4-FFF2-40B4-BE49-F238E27FC236}">
                <a16:creationId xmlns:a16="http://schemas.microsoft.com/office/drawing/2014/main" id="{D21D1D8B-E73E-02F5-BF21-66C62FF19A86}"/>
              </a:ext>
            </a:extLst>
          </p:cNvPr>
          <p:cNvGrpSpPr/>
          <p:nvPr/>
        </p:nvGrpSpPr>
        <p:grpSpPr>
          <a:xfrm>
            <a:off x="404149" y="5169617"/>
            <a:ext cx="4986065" cy="1229639"/>
            <a:chOff x="10652953" y="4295848"/>
            <a:chExt cx="4986065" cy="1229639"/>
          </a:xfrm>
        </p:grpSpPr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E0FD4DC7-852A-4866-2565-3DFE3163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52953" y="4295848"/>
              <a:ext cx="983421" cy="1229639"/>
            </a:xfrm>
            <a:prstGeom prst="rect">
              <a:avLst/>
            </a:prstGeom>
          </p:spPr>
        </p:pic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27FC8A13-CD67-29E4-CE6E-EEDEBAB1B4C9}"/>
                </a:ext>
              </a:extLst>
            </p:cNvPr>
            <p:cNvSpPr txBox="1"/>
            <p:nvPr/>
          </p:nvSpPr>
          <p:spPr>
            <a:xfrm>
              <a:off x="11717285" y="4759547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臺灣在地知識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9" name="TW知識">
            <a:extLst>
              <a:ext uri="{FF2B5EF4-FFF2-40B4-BE49-F238E27FC236}">
                <a16:creationId xmlns:a16="http://schemas.microsoft.com/office/drawing/2014/main" id="{587BB030-150D-FE5F-FCC3-EE339DAA539F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>
          <a:xfrm>
            <a:off x="8886732" y="351152"/>
            <a:ext cx="4467600" cy="9666000"/>
          </a:xfrm>
          <a:prstGeom prst="rect">
            <a:avLst/>
          </a:prstGeom>
        </p:spPr>
      </p:pic>
      <p:pic>
        <p:nvPicPr>
          <p:cNvPr id="8" name="台灣QA">
            <a:extLst>
              <a:ext uri="{FF2B5EF4-FFF2-40B4-BE49-F238E27FC236}">
                <a16:creationId xmlns:a16="http://schemas.microsoft.com/office/drawing/2014/main" id="{2C5F6631-8BB7-8B63-08B4-4AC137FDF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83" y="330348"/>
            <a:ext cx="4466517" cy="9666000"/>
          </a:xfrm>
          <a:prstGeom prst="rect">
            <a:avLst/>
          </a:prstGeom>
        </p:spPr>
      </p:pic>
      <p:grpSp>
        <p:nvGrpSpPr>
          <p:cNvPr id="54" name="獎品兌換">
            <a:extLst>
              <a:ext uri="{FF2B5EF4-FFF2-40B4-BE49-F238E27FC236}">
                <a16:creationId xmlns:a16="http://schemas.microsoft.com/office/drawing/2014/main" id="{A849E7A6-F485-0ACC-ED34-702097119E76}"/>
              </a:ext>
            </a:extLst>
          </p:cNvPr>
          <p:cNvGrpSpPr/>
          <p:nvPr/>
        </p:nvGrpSpPr>
        <p:grpSpPr>
          <a:xfrm>
            <a:off x="409446" y="7539118"/>
            <a:ext cx="3585743" cy="983421"/>
            <a:chOff x="11795196" y="2372068"/>
            <a:chExt cx="3585743" cy="983421"/>
          </a:xfrm>
        </p:grpSpPr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7BCA9E88-6FB0-6CE6-FF3A-16E834CCF5F2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獎品兌換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0285662B-0A44-5DE2-F3A3-5125CB36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4" name="禮物兌換">
            <a:extLst>
              <a:ext uri="{FF2B5EF4-FFF2-40B4-BE49-F238E27FC236}">
                <a16:creationId xmlns:a16="http://schemas.microsoft.com/office/drawing/2014/main" id="{2290DFFE-B61C-5585-8FED-7767A12820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718" y="351733"/>
            <a:ext cx="4466516" cy="9666000"/>
          </a:xfrm>
          <a:prstGeom prst="rect">
            <a:avLst/>
          </a:prstGeom>
        </p:spPr>
      </p:pic>
      <p:pic>
        <p:nvPicPr>
          <p:cNvPr id="76" name="手點選禮物">
            <a:extLst>
              <a:ext uri="{FF2B5EF4-FFF2-40B4-BE49-F238E27FC236}">
                <a16:creationId xmlns:a16="http://schemas.microsoft.com/office/drawing/2014/main" id="{BF9D6B8A-F33B-26E1-B894-61B968EE6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2653403" y="9152236"/>
            <a:ext cx="1174005" cy="1174005"/>
          </a:xfrm>
          <a:prstGeom prst="rect">
            <a:avLst/>
          </a:prstGeom>
        </p:spPr>
      </p:pic>
      <p:grpSp>
        <p:nvGrpSpPr>
          <p:cNvPr id="57" name="任務挑戰">
            <a:extLst>
              <a:ext uri="{FF2B5EF4-FFF2-40B4-BE49-F238E27FC236}">
                <a16:creationId xmlns:a16="http://schemas.microsoft.com/office/drawing/2014/main" id="{7DDD0B4D-FB6C-3555-A6C4-E9FE408835E8}"/>
              </a:ext>
            </a:extLst>
          </p:cNvPr>
          <p:cNvGrpSpPr/>
          <p:nvPr/>
        </p:nvGrpSpPr>
        <p:grpSpPr>
          <a:xfrm>
            <a:off x="4580561" y="4314875"/>
            <a:ext cx="3585743" cy="983421"/>
            <a:chOff x="11795196" y="2372068"/>
            <a:chExt cx="3585743" cy="983421"/>
          </a:xfrm>
        </p:grpSpPr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36E8D1DF-4AA4-24C9-6D68-4248277AA1A1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任務挑戰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489D331F-6E0C-2AC0-C08C-7F64CEF3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pic>
        <p:nvPicPr>
          <p:cNvPr id="73" name="手點選任務">
            <a:extLst>
              <a:ext uri="{FF2B5EF4-FFF2-40B4-BE49-F238E27FC236}">
                <a16:creationId xmlns:a16="http://schemas.microsoft.com/office/drawing/2014/main" id="{3091943E-AAB8-6095-71EC-86CC9C06A3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0108961" y="9152236"/>
            <a:ext cx="1174005" cy="1174005"/>
          </a:xfrm>
          <a:prstGeom prst="rect">
            <a:avLst/>
          </a:prstGeom>
        </p:spPr>
      </p:pic>
      <p:pic>
        <p:nvPicPr>
          <p:cNvPr id="7" name="任務">
            <a:extLst>
              <a:ext uri="{FF2B5EF4-FFF2-40B4-BE49-F238E27FC236}">
                <a16:creationId xmlns:a16="http://schemas.microsoft.com/office/drawing/2014/main" id="{EBE924BE-6BB2-ECFA-006A-BDA36C73DD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59" y="356125"/>
            <a:ext cx="4466517" cy="9666000"/>
          </a:xfrm>
          <a:prstGeom prst="rect">
            <a:avLst/>
          </a:prstGeom>
        </p:spPr>
      </p:pic>
      <p:grpSp>
        <p:nvGrpSpPr>
          <p:cNvPr id="63" name="個人角色">
            <a:extLst>
              <a:ext uri="{FF2B5EF4-FFF2-40B4-BE49-F238E27FC236}">
                <a16:creationId xmlns:a16="http://schemas.microsoft.com/office/drawing/2014/main" id="{E5CBAE65-1D3B-3123-4D08-4C82E176EF79}"/>
              </a:ext>
            </a:extLst>
          </p:cNvPr>
          <p:cNvGrpSpPr/>
          <p:nvPr/>
        </p:nvGrpSpPr>
        <p:grpSpPr>
          <a:xfrm>
            <a:off x="4546705" y="5986618"/>
            <a:ext cx="4804259" cy="1720798"/>
            <a:chOff x="9144000" y="6757297"/>
            <a:chExt cx="4804259" cy="1720798"/>
          </a:xfrm>
        </p:grpSpPr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0749C83E-9EBC-238D-77CA-C1762EEC6C17}"/>
                </a:ext>
              </a:extLst>
            </p:cNvPr>
            <p:cNvSpPr txBox="1"/>
            <p:nvPr/>
          </p:nvSpPr>
          <p:spPr>
            <a:xfrm>
              <a:off x="10306199" y="7401926"/>
              <a:ext cx="3642060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個人運動角色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5A47CDFE-72B2-5795-F7C2-C3DCF002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6757297"/>
              <a:ext cx="1216527" cy="1720798"/>
            </a:xfrm>
            <a:prstGeom prst="rect">
              <a:avLst/>
            </a:prstGeom>
          </p:spPr>
        </p:pic>
      </p:grpSp>
      <p:pic>
        <p:nvPicPr>
          <p:cNvPr id="74" name="手點選個人角色">
            <a:extLst>
              <a:ext uri="{FF2B5EF4-FFF2-40B4-BE49-F238E27FC236}">
                <a16:creationId xmlns:a16="http://schemas.microsoft.com/office/drawing/2014/main" id="{A4C0B7DC-C7BB-444C-DAD6-2A3B48ECE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9309182" y="9192355"/>
            <a:ext cx="1174005" cy="1174005"/>
          </a:xfrm>
          <a:prstGeom prst="rect">
            <a:avLst/>
          </a:prstGeom>
        </p:spPr>
      </p:pic>
      <p:pic>
        <p:nvPicPr>
          <p:cNvPr id="42" name="個人角色">
            <a:extLst>
              <a:ext uri="{FF2B5EF4-FFF2-40B4-BE49-F238E27FC236}">
                <a16:creationId xmlns:a16="http://schemas.microsoft.com/office/drawing/2014/main" id="{581D9562-C332-2FEA-45A7-118F98976D3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987" y="317796"/>
            <a:ext cx="4466517" cy="9666000"/>
          </a:xfrm>
          <a:prstGeom prst="rect">
            <a:avLst/>
          </a:prstGeom>
        </p:spPr>
      </p:pic>
      <p:grpSp>
        <p:nvGrpSpPr>
          <p:cNvPr id="60" name="運動學習">
            <a:extLst>
              <a:ext uri="{FF2B5EF4-FFF2-40B4-BE49-F238E27FC236}">
                <a16:creationId xmlns:a16="http://schemas.microsoft.com/office/drawing/2014/main" id="{4BA73B7E-B73C-C96D-737E-B678EA05A4CF}"/>
              </a:ext>
            </a:extLst>
          </p:cNvPr>
          <p:cNvGrpSpPr/>
          <p:nvPr/>
        </p:nvGrpSpPr>
        <p:grpSpPr>
          <a:xfrm>
            <a:off x="4416359" y="8181787"/>
            <a:ext cx="5242596" cy="1216527"/>
            <a:chOff x="10113426" y="4253636"/>
            <a:chExt cx="5242596" cy="1216527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8E493773-73B4-7A5B-410C-B4D542FA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3426" y="4253636"/>
              <a:ext cx="1216527" cy="1216527"/>
            </a:xfrm>
            <a:prstGeom prst="rect">
              <a:avLst/>
            </a:prstGeom>
          </p:spPr>
        </p:pic>
        <p:sp>
          <p:nvSpPr>
            <p:cNvPr id="62" name="TextBox 11">
              <a:extLst>
                <a:ext uri="{FF2B5EF4-FFF2-40B4-BE49-F238E27FC236}">
                  <a16:creationId xmlns:a16="http://schemas.microsoft.com/office/drawing/2014/main" id="{5069910C-A0B7-B821-607D-59A1173ECBAC}"/>
                </a:ext>
              </a:extLst>
            </p:cNvPr>
            <p:cNvSpPr txBox="1"/>
            <p:nvPr/>
          </p:nvSpPr>
          <p:spPr>
            <a:xfrm>
              <a:off x="11434289" y="4730395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運動學習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5" name="手點選運動學習">
            <a:extLst>
              <a:ext uri="{FF2B5EF4-FFF2-40B4-BE49-F238E27FC236}">
                <a16:creationId xmlns:a16="http://schemas.microsoft.com/office/drawing/2014/main" id="{87BCFB0E-2C67-2010-0B05-1560F146D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0">
            <a:off x="11739690" y="9255789"/>
            <a:ext cx="1174005" cy="1174005"/>
          </a:xfrm>
          <a:prstGeom prst="rect">
            <a:avLst/>
          </a:prstGeom>
        </p:spPr>
      </p:pic>
      <p:pic>
        <p:nvPicPr>
          <p:cNvPr id="44" name="運動知識">
            <a:extLst>
              <a:ext uri="{FF2B5EF4-FFF2-40B4-BE49-F238E27FC236}">
                <a16:creationId xmlns:a16="http://schemas.microsoft.com/office/drawing/2014/main" id="{CE752457-DF7E-2F04-E049-5FF295F090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02" y="334067"/>
            <a:ext cx="4466517" cy="9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1178194" y="1943091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  <p:sp>
        <p:nvSpPr>
          <p:cNvPr id="3" name="MH_Text_1">
            <a:extLst>
              <a:ext uri="{FF2B5EF4-FFF2-40B4-BE49-F238E27FC236}">
                <a16:creationId xmlns:a16="http://schemas.microsoft.com/office/drawing/2014/main" id="{504C2945-B071-2ACB-D3E4-2D7A271941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78682" y="264874"/>
            <a:ext cx="5256346" cy="9713048"/>
          </a:xfrm>
          <a:prstGeom prst="roundRect">
            <a:avLst>
              <a:gd name="adj" fmla="val 5634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0000" tIns="180000" rIns="90000" bIns="90000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endParaRPr lang="zh-CN" altLang="en-US" dirty="0">
              <a:solidFill>
                <a:srgbClr val="3D3D3D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40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03719" y="1764587"/>
            <a:ext cx="12207781" cy="7881315"/>
          </a:xfrm>
          <a:prstGeom prst="rect">
            <a:avLst/>
          </a:prstGeom>
        </p:spPr>
      </p:pic>
      <p:pic>
        <p:nvPicPr>
          <p:cNvPr id="38" name="login.mov" descr="login.mov">
            <a:hlinkClick r:id="" action="ppaction://media"/>
            <a:extLst>
              <a:ext uri="{FF2B5EF4-FFF2-40B4-BE49-F238E27FC236}">
                <a16:creationId xmlns:a16="http://schemas.microsoft.com/office/drawing/2014/main" id="{D098D1EE-DF12-F267-7BA3-D1955F0DD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31609" y="2900336"/>
            <a:ext cx="11952000" cy="65487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三大功能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96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aSchool.mov" descr="AnaSchool.mov">
            <a:hlinkClick r:id="" action="ppaction://media"/>
            <a:extLst>
              <a:ext uri="{FF2B5EF4-FFF2-40B4-BE49-F238E27FC236}">
                <a16:creationId xmlns:a16="http://schemas.microsoft.com/office/drawing/2014/main" id="{6ECBB71F-A92E-2760-6E97-A1E1CACB4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7609" y="2901450"/>
            <a:ext cx="11880000" cy="650925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203719" y="1764587"/>
            <a:ext cx="12207781" cy="783661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學校分析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013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aClass.mov" descr="AnaClass.mov">
            <a:hlinkClick r:id="" action="ppaction://media"/>
            <a:extLst>
              <a:ext uri="{FF2B5EF4-FFF2-40B4-BE49-F238E27FC236}">
                <a16:creationId xmlns:a16="http://schemas.microsoft.com/office/drawing/2014/main" id="{496B561D-F24E-11C9-2290-61810959A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609" y="2915576"/>
            <a:ext cx="11952000" cy="65487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203719" y="1790700"/>
            <a:ext cx="12207781" cy="788131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班級分析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394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02840E2D-0E2A-0BDC-167F-2CA355927538}"/>
              </a:ext>
            </a:extLst>
          </p:cNvPr>
          <p:cNvSpPr/>
          <p:nvPr/>
        </p:nvSpPr>
        <p:spPr>
          <a:xfrm>
            <a:off x="624250" y="5320836"/>
            <a:ext cx="16838186" cy="973768"/>
          </a:xfrm>
          <a:custGeom>
            <a:avLst/>
            <a:gdLst>
              <a:gd name="connsiteX0" fmla="*/ 0 w 17821072"/>
              <a:gd name="connsiteY0" fmla="*/ 933855 h 973768"/>
              <a:gd name="connsiteX1" fmla="*/ 3463047 w 17821072"/>
              <a:gd name="connsiteY1" fmla="*/ 0 h 973768"/>
              <a:gd name="connsiteX2" fmla="*/ 6303523 w 17821072"/>
              <a:gd name="connsiteY2" fmla="*/ 933855 h 973768"/>
              <a:gd name="connsiteX3" fmla="*/ 9766570 w 17821072"/>
              <a:gd name="connsiteY3" fmla="*/ 233464 h 973768"/>
              <a:gd name="connsiteX4" fmla="*/ 12821055 w 17821072"/>
              <a:gd name="connsiteY4" fmla="*/ 972766 h 973768"/>
              <a:gd name="connsiteX5" fmla="*/ 16225736 w 17821072"/>
              <a:gd name="connsiteY5" fmla="*/ 38910 h 973768"/>
              <a:gd name="connsiteX6" fmla="*/ 17821072 w 17821072"/>
              <a:gd name="connsiteY6" fmla="*/ 914400 h 9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1072" h="973768">
                <a:moveTo>
                  <a:pt x="0" y="933855"/>
                </a:moveTo>
                <a:cubicBezTo>
                  <a:pt x="1206230" y="466927"/>
                  <a:pt x="2412460" y="0"/>
                  <a:pt x="3463047" y="0"/>
                </a:cubicBezTo>
                <a:cubicBezTo>
                  <a:pt x="4513634" y="0"/>
                  <a:pt x="5252936" y="894944"/>
                  <a:pt x="6303523" y="933855"/>
                </a:cubicBezTo>
                <a:cubicBezTo>
                  <a:pt x="7354110" y="972766"/>
                  <a:pt x="8680315" y="226979"/>
                  <a:pt x="9766570" y="233464"/>
                </a:cubicBezTo>
                <a:cubicBezTo>
                  <a:pt x="10852825" y="239949"/>
                  <a:pt x="11744527" y="1005192"/>
                  <a:pt x="12821055" y="972766"/>
                </a:cubicBezTo>
                <a:cubicBezTo>
                  <a:pt x="13897583" y="940340"/>
                  <a:pt x="15392400" y="48638"/>
                  <a:pt x="16225736" y="38910"/>
                </a:cubicBezTo>
                <a:cubicBezTo>
                  <a:pt x="17059072" y="29182"/>
                  <a:pt x="17440072" y="471791"/>
                  <a:pt x="17821072" y="914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1198753">
            <a:off x="5588255" y="-1766420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663905">
            <a:off x="1995402" y="-6162988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DB540C0-148A-B7FD-96CB-B62D2F7F67E5}"/>
              </a:ext>
            </a:extLst>
          </p:cNvPr>
          <p:cNvSpPr txBox="1"/>
          <p:nvPr/>
        </p:nvSpPr>
        <p:spPr>
          <a:xfrm>
            <a:off x="123699" y="7495259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背景與動機</a:t>
            </a: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0A642CEB-620F-D943-BE72-DB9287C59F53}"/>
              </a:ext>
            </a:extLst>
          </p:cNvPr>
          <p:cNvGrpSpPr/>
          <p:nvPr/>
        </p:nvGrpSpPr>
        <p:grpSpPr>
          <a:xfrm>
            <a:off x="6351817" y="5666475"/>
            <a:ext cx="3020783" cy="2654374"/>
            <a:chOff x="4312640" y="3316199"/>
            <a:chExt cx="2944761" cy="2654374"/>
          </a:xfrm>
        </p:grpSpPr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1DAD3D70-432A-587F-1700-17C5A67D5A77}"/>
                </a:ext>
              </a:extLst>
            </p:cNvPr>
            <p:cNvGrpSpPr/>
            <p:nvPr/>
          </p:nvGrpSpPr>
          <p:grpSpPr>
            <a:xfrm>
              <a:off x="4312640" y="3316199"/>
              <a:ext cx="2944761" cy="2654374"/>
              <a:chOff x="6158314" y="1293410"/>
              <a:chExt cx="2944761" cy="2654374"/>
            </a:xfrm>
          </p:grpSpPr>
          <p:grpSp>
            <p:nvGrpSpPr>
              <p:cNvPr id="109" name="群組 108">
                <a:extLst>
                  <a:ext uri="{FF2B5EF4-FFF2-40B4-BE49-F238E27FC236}">
                    <a16:creationId xmlns:a16="http://schemas.microsoft.com/office/drawing/2014/main" id="{419511A4-0203-B114-F8AA-34A3FABE7039}"/>
                  </a:ext>
                </a:extLst>
              </p:cNvPr>
              <p:cNvGrpSpPr/>
              <p:nvPr/>
            </p:nvGrpSpPr>
            <p:grpSpPr>
              <a:xfrm rot="772298">
                <a:off x="7168571" y="1293410"/>
                <a:ext cx="556170" cy="889043"/>
                <a:chOff x="3344019" y="2137710"/>
                <a:chExt cx="545955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11" name="橢圓 110">
                  <a:extLst>
                    <a:ext uri="{FF2B5EF4-FFF2-40B4-BE49-F238E27FC236}">
                      <a16:creationId xmlns:a16="http://schemas.microsoft.com/office/drawing/2014/main" id="{5C92ABD6-2848-8697-1754-8A9B079DA933}"/>
                    </a:ext>
                  </a:extLst>
                </p:cNvPr>
                <p:cNvSpPr/>
                <p:nvPr/>
              </p:nvSpPr>
              <p:spPr>
                <a:xfrm>
                  <a:off x="3510601" y="21377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AA106810-C551-AE3D-1E71-A0603ED5A244}"/>
                    </a:ext>
                  </a:extLst>
                </p:cNvPr>
                <p:cNvSpPr/>
                <p:nvPr/>
              </p:nvSpPr>
              <p:spPr>
                <a:xfrm rot="19442881">
                  <a:off x="3344019" y="2290603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13" name="橢圓 112">
                  <a:extLst>
                    <a:ext uri="{FF2B5EF4-FFF2-40B4-BE49-F238E27FC236}">
                      <a16:creationId xmlns:a16="http://schemas.microsoft.com/office/drawing/2014/main" id="{FE58D515-AB01-D410-0256-905AF5B13789}"/>
                    </a:ext>
                  </a:extLst>
                </p:cNvPr>
                <p:cNvSpPr/>
                <p:nvPr/>
              </p:nvSpPr>
              <p:spPr>
                <a:xfrm rot="1685430">
                  <a:off x="3695466" y="22625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B5EF35B5-46AF-9B52-C455-B0106F1EF0A4}"/>
                  </a:ext>
                </a:extLst>
              </p:cNvPr>
              <p:cNvSpPr txBox="1"/>
              <p:nvPr/>
            </p:nvSpPr>
            <p:spPr>
              <a:xfrm>
                <a:off x="6158314" y="3024454"/>
                <a:ext cx="29447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系統介面</a:t>
                </a:r>
              </a:p>
            </p:txBody>
          </p:sp>
        </p:grp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3E7706D4-D3D2-B769-C0FB-F822E892245E}"/>
                </a:ext>
              </a:extLst>
            </p:cNvPr>
            <p:cNvSpPr txBox="1"/>
            <p:nvPr/>
          </p:nvSpPr>
          <p:spPr>
            <a:xfrm>
              <a:off x="5339319" y="4247335"/>
              <a:ext cx="10938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03</a:t>
              </a:r>
              <a:endParaRPr lang="zh-TW" altLang="en-US" sz="4000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D872C4F-701F-FB81-A44C-F18A62481BB5}"/>
              </a:ext>
            </a:extLst>
          </p:cNvPr>
          <p:cNvGrpSpPr/>
          <p:nvPr/>
        </p:nvGrpSpPr>
        <p:grpSpPr>
          <a:xfrm>
            <a:off x="3022820" y="3440251"/>
            <a:ext cx="3117346" cy="2502140"/>
            <a:chOff x="7391131" y="-113603"/>
            <a:chExt cx="3117346" cy="2502140"/>
          </a:xfrm>
        </p:grpSpPr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43F244CB-4381-4281-EB39-B6FB2D7BF5E3}"/>
                </a:ext>
              </a:extLst>
            </p:cNvPr>
            <p:cNvSpPr txBox="1"/>
            <p:nvPr/>
          </p:nvSpPr>
          <p:spPr>
            <a:xfrm>
              <a:off x="7391131" y="-113603"/>
              <a:ext cx="3117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系統功能</a:t>
              </a: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06D5BF9-F245-F48A-3E18-D5B2277B1C7E}"/>
                </a:ext>
              </a:extLst>
            </p:cNvPr>
            <p:cNvGrpSpPr/>
            <p:nvPr/>
          </p:nvGrpSpPr>
          <p:grpSpPr>
            <a:xfrm>
              <a:off x="8658545" y="917862"/>
              <a:ext cx="919452" cy="1470675"/>
              <a:chOff x="8643723" y="1056503"/>
              <a:chExt cx="919452" cy="1470675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471E93D0-C2D2-71FF-C045-4153A9C593DF}"/>
                  </a:ext>
                </a:extLst>
              </p:cNvPr>
              <p:cNvSpPr/>
              <p:nvPr/>
            </p:nvSpPr>
            <p:spPr>
              <a:xfrm rot="772298">
                <a:off x="8859918" y="1640145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5" name="橢圓 114">
                <a:extLst>
                  <a:ext uri="{FF2B5EF4-FFF2-40B4-BE49-F238E27FC236}">
                    <a16:creationId xmlns:a16="http://schemas.microsoft.com/office/drawing/2014/main" id="{648F5DF3-AC57-0C66-BCC8-5C237CD24779}"/>
                  </a:ext>
                </a:extLst>
              </p:cNvPr>
              <p:cNvSpPr/>
              <p:nvPr/>
            </p:nvSpPr>
            <p:spPr>
              <a:xfrm rot="20215179">
                <a:off x="8660350" y="1751715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6" name="橢圓 115">
                <a:extLst>
                  <a:ext uri="{FF2B5EF4-FFF2-40B4-BE49-F238E27FC236}">
                    <a16:creationId xmlns:a16="http://schemas.microsoft.com/office/drawing/2014/main" id="{BE4E479D-CA56-B28B-D942-B18858870BAC}"/>
                  </a:ext>
                </a:extLst>
              </p:cNvPr>
              <p:cNvSpPr/>
              <p:nvPr/>
            </p:nvSpPr>
            <p:spPr>
              <a:xfrm rot="2275372">
                <a:off x="9019873" y="1791359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DA169AEA-7A2F-5698-2160-4353E2DE18AD}"/>
                  </a:ext>
                </a:extLst>
              </p:cNvPr>
              <p:cNvSpPr txBox="1"/>
              <p:nvPr/>
            </p:nvSpPr>
            <p:spPr>
              <a:xfrm>
                <a:off x="8643723" y="1056503"/>
                <a:ext cx="91945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icrosoft Tai Le" panose="020B0502040204020203" pitchFamily="34" charset="0"/>
                  </a:rPr>
                  <a:t>02</a:t>
                </a:r>
                <a:endParaRPr lang="zh-TW" altLang="en-US" sz="4000" dirty="0"/>
              </a:p>
            </p:txBody>
          </p:sp>
        </p:grp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489DEF1-0C41-26C5-1881-9E3FE34E86CB}"/>
              </a:ext>
            </a:extLst>
          </p:cNvPr>
          <p:cNvGrpSpPr/>
          <p:nvPr/>
        </p:nvGrpSpPr>
        <p:grpSpPr>
          <a:xfrm>
            <a:off x="9410038" y="3461065"/>
            <a:ext cx="2984519" cy="2632370"/>
            <a:chOff x="7534246" y="5118916"/>
            <a:chExt cx="2984519" cy="2632370"/>
          </a:xfrm>
        </p:grpSpPr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852D8D62-556C-2FD3-8411-0382B582F562}"/>
                </a:ext>
              </a:extLst>
            </p:cNvPr>
            <p:cNvSpPr txBox="1"/>
            <p:nvPr/>
          </p:nvSpPr>
          <p:spPr>
            <a:xfrm>
              <a:off x="7534246" y="5118916"/>
              <a:ext cx="2984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系統特色</a:t>
              </a:r>
            </a:p>
          </p:txBody>
        </p: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286660AD-A0A1-664A-E9C0-0A6B584F2DD4}"/>
                </a:ext>
              </a:extLst>
            </p:cNvPr>
            <p:cNvGrpSpPr/>
            <p:nvPr/>
          </p:nvGrpSpPr>
          <p:grpSpPr>
            <a:xfrm>
              <a:off x="8584718" y="6217829"/>
              <a:ext cx="992902" cy="1533457"/>
              <a:chOff x="8757568" y="3998144"/>
              <a:chExt cx="992902" cy="1533457"/>
            </a:xfrm>
          </p:grpSpPr>
          <p:sp>
            <p:nvSpPr>
              <p:cNvPr id="119" name="橢圓 118">
                <a:extLst>
                  <a:ext uri="{FF2B5EF4-FFF2-40B4-BE49-F238E27FC236}">
                    <a16:creationId xmlns:a16="http://schemas.microsoft.com/office/drawing/2014/main" id="{79456F7E-78C2-9D4A-EA74-54E5F02D316A}"/>
                  </a:ext>
                </a:extLst>
              </p:cNvPr>
              <p:cNvSpPr/>
              <p:nvPr/>
            </p:nvSpPr>
            <p:spPr>
              <a:xfrm rot="772298">
                <a:off x="8996199" y="4644568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C77CFDD8-2190-8805-A016-F2EEE443EB59}"/>
                  </a:ext>
                </a:extLst>
              </p:cNvPr>
              <p:cNvSpPr/>
              <p:nvPr/>
            </p:nvSpPr>
            <p:spPr>
              <a:xfrm rot="20215179">
                <a:off x="8796631" y="4756138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1" name="橢圓 120">
                <a:extLst>
                  <a:ext uri="{FF2B5EF4-FFF2-40B4-BE49-F238E27FC236}">
                    <a16:creationId xmlns:a16="http://schemas.microsoft.com/office/drawing/2014/main" id="{71BA440A-0371-6B9D-6144-4BEB47657A91}"/>
                  </a:ext>
                </a:extLst>
              </p:cNvPr>
              <p:cNvSpPr/>
              <p:nvPr/>
            </p:nvSpPr>
            <p:spPr>
              <a:xfrm rot="2275372">
                <a:off x="9156154" y="4795782"/>
                <a:ext cx="198147" cy="73581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A75E37D1-3E1C-FBD2-C1A1-D2B871B00D1C}"/>
                  </a:ext>
                </a:extLst>
              </p:cNvPr>
              <p:cNvSpPr txBox="1"/>
              <p:nvPr/>
            </p:nvSpPr>
            <p:spPr>
              <a:xfrm>
                <a:off x="8757568" y="3998144"/>
                <a:ext cx="9929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Microsoft Tai Le" panose="020B0502040204020203" pitchFamily="34" charset="0"/>
                  </a:rPr>
                  <a:t>04</a:t>
                </a:r>
                <a:endParaRPr lang="zh-TW" altLang="en-US" sz="4000" dirty="0"/>
              </a:p>
            </p:txBody>
          </p:sp>
        </p:grp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B9145203-88F5-1E6A-3E4A-05DEBC1CCE66}"/>
              </a:ext>
            </a:extLst>
          </p:cNvPr>
          <p:cNvGrpSpPr/>
          <p:nvPr/>
        </p:nvGrpSpPr>
        <p:grpSpPr>
          <a:xfrm>
            <a:off x="12447817" y="5671827"/>
            <a:ext cx="3020783" cy="2649022"/>
            <a:chOff x="4134383" y="3316199"/>
            <a:chExt cx="3020783" cy="2649022"/>
          </a:xfrm>
        </p:grpSpPr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BAB405A0-228B-C2AD-BD7D-6D71A71B2D64}"/>
                </a:ext>
              </a:extLst>
            </p:cNvPr>
            <p:cNvGrpSpPr/>
            <p:nvPr/>
          </p:nvGrpSpPr>
          <p:grpSpPr>
            <a:xfrm>
              <a:off x="4134383" y="3316199"/>
              <a:ext cx="3020783" cy="2649022"/>
              <a:chOff x="5980057" y="1293410"/>
              <a:chExt cx="3020783" cy="2649022"/>
            </a:xfrm>
          </p:grpSpPr>
          <p:grpSp>
            <p:nvGrpSpPr>
              <p:cNvPr id="126" name="群組 125">
                <a:extLst>
                  <a:ext uri="{FF2B5EF4-FFF2-40B4-BE49-F238E27FC236}">
                    <a16:creationId xmlns:a16="http://schemas.microsoft.com/office/drawing/2014/main" id="{4503ADF1-B92F-BB37-D3A1-8CE87CAA5C73}"/>
                  </a:ext>
                </a:extLst>
              </p:cNvPr>
              <p:cNvGrpSpPr/>
              <p:nvPr/>
            </p:nvGrpSpPr>
            <p:grpSpPr>
              <a:xfrm rot="772298">
                <a:off x="7168571" y="1293410"/>
                <a:ext cx="556170" cy="889043"/>
                <a:chOff x="3344019" y="2137710"/>
                <a:chExt cx="545955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28" name="橢圓 127">
                  <a:extLst>
                    <a:ext uri="{FF2B5EF4-FFF2-40B4-BE49-F238E27FC236}">
                      <a16:creationId xmlns:a16="http://schemas.microsoft.com/office/drawing/2014/main" id="{52C33423-E011-449D-14B0-7C1FCF5EFCD8}"/>
                    </a:ext>
                  </a:extLst>
                </p:cNvPr>
                <p:cNvSpPr/>
                <p:nvPr/>
              </p:nvSpPr>
              <p:spPr>
                <a:xfrm>
                  <a:off x="3510601" y="21377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29" name="橢圓 128">
                  <a:extLst>
                    <a:ext uri="{FF2B5EF4-FFF2-40B4-BE49-F238E27FC236}">
                      <a16:creationId xmlns:a16="http://schemas.microsoft.com/office/drawing/2014/main" id="{8EC80829-4FE4-E206-DFCF-EE194BBC2532}"/>
                    </a:ext>
                  </a:extLst>
                </p:cNvPr>
                <p:cNvSpPr/>
                <p:nvPr/>
              </p:nvSpPr>
              <p:spPr>
                <a:xfrm rot="19442881">
                  <a:off x="3344019" y="2290603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30" name="橢圓 129">
                  <a:extLst>
                    <a:ext uri="{FF2B5EF4-FFF2-40B4-BE49-F238E27FC236}">
                      <a16:creationId xmlns:a16="http://schemas.microsoft.com/office/drawing/2014/main" id="{9D716026-196D-4C0A-CAB1-C0B8AB3840CE}"/>
                    </a:ext>
                  </a:extLst>
                </p:cNvPr>
                <p:cNvSpPr/>
                <p:nvPr/>
              </p:nvSpPr>
              <p:spPr>
                <a:xfrm rot="1685430">
                  <a:off x="3695466" y="2262510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FEFDB71-8532-FC3E-9FC5-2D2578C1ACF5}"/>
                  </a:ext>
                </a:extLst>
              </p:cNvPr>
              <p:cNvSpPr txBox="1"/>
              <p:nvPr/>
            </p:nvSpPr>
            <p:spPr>
              <a:xfrm>
                <a:off x="5980057" y="3019102"/>
                <a:ext cx="30207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未來展望</a:t>
                </a:r>
              </a:p>
            </p:txBody>
          </p:sp>
        </p:grp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226CF348-850E-3503-B7B4-078F8B5E6277}"/>
                </a:ext>
              </a:extLst>
            </p:cNvPr>
            <p:cNvSpPr txBox="1"/>
            <p:nvPr/>
          </p:nvSpPr>
          <p:spPr>
            <a:xfrm>
              <a:off x="5174030" y="4253417"/>
              <a:ext cx="13290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05</a:t>
              </a:r>
              <a:endParaRPr lang="zh-TW" altLang="en-US" sz="4000" dirty="0"/>
            </a:p>
          </p:txBody>
        </p:sp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EE1EABCC-0E12-5DCD-5B6A-75F3F4806479}"/>
              </a:ext>
            </a:extLst>
          </p:cNvPr>
          <p:cNvGrpSpPr/>
          <p:nvPr/>
        </p:nvGrpSpPr>
        <p:grpSpPr>
          <a:xfrm>
            <a:off x="15453878" y="3238417"/>
            <a:ext cx="2685108" cy="2466598"/>
            <a:chOff x="8703449" y="1707463"/>
            <a:chExt cx="2685108" cy="2466598"/>
          </a:xfrm>
        </p:grpSpPr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BD57BA0C-083F-F353-3AD7-1ADE6F39465C}"/>
                </a:ext>
              </a:extLst>
            </p:cNvPr>
            <p:cNvGrpSpPr/>
            <p:nvPr/>
          </p:nvGrpSpPr>
          <p:grpSpPr>
            <a:xfrm>
              <a:off x="8703449" y="1707463"/>
              <a:ext cx="2685108" cy="2466598"/>
              <a:chOff x="10549123" y="-315326"/>
              <a:chExt cx="2685108" cy="2466598"/>
            </a:xfrm>
          </p:grpSpPr>
          <p:grpSp>
            <p:nvGrpSpPr>
              <p:cNvPr id="142" name="群組 141">
                <a:extLst>
                  <a:ext uri="{FF2B5EF4-FFF2-40B4-BE49-F238E27FC236}">
                    <a16:creationId xmlns:a16="http://schemas.microsoft.com/office/drawing/2014/main" id="{5A2A8F16-76FA-7982-1741-D699E0BFE9F8}"/>
                  </a:ext>
                </a:extLst>
              </p:cNvPr>
              <p:cNvGrpSpPr/>
              <p:nvPr/>
            </p:nvGrpSpPr>
            <p:grpSpPr>
              <a:xfrm rot="772298">
                <a:off x="11409189" y="1262229"/>
                <a:ext cx="556169" cy="889043"/>
                <a:chOff x="7395329" y="1164749"/>
                <a:chExt cx="545954" cy="887121"/>
              </a:xfrm>
              <a:solidFill>
                <a:schemeClr val="accent3">
                  <a:lumMod val="60000"/>
                  <a:lumOff val="40000"/>
                </a:schemeClr>
              </a:solidFill>
            </p:grpSpPr>
            <p:sp>
              <p:nvSpPr>
                <p:cNvPr id="144" name="橢圓 143">
                  <a:extLst>
                    <a:ext uri="{FF2B5EF4-FFF2-40B4-BE49-F238E27FC236}">
                      <a16:creationId xmlns:a16="http://schemas.microsoft.com/office/drawing/2014/main" id="{01A06EF8-1C8B-5C2A-1BC8-299F8CDCA856}"/>
                    </a:ext>
                  </a:extLst>
                </p:cNvPr>
                <p:cNvSpPr/>
                <p:nvPr/>
              </p:nvSpPr>
              <p:spPr>
                <a:xfrm>
                  <a:off x="7561912" y="1164749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45" name="橢圓 144">
                  <a:extLst>
                    <a:ext uri="{FF2B5EF4-FFF2-40B4-BE49-F238E27FC236}">
                      <a16:creationId xmlns:a16="http://schemas.microsoft.com/office/drawing/2014/main" id="{B87C1CE6-35AC-6180-7C69-9E376F677172}"/>
                    </a:ext>
                  </a:extLst>
                </p:cNvPr>
                <p:cNvSpPr/>
                <p:nvPr/>
              </p:nvSpPr>
              <p:spPr>
                <a:xfrm rot="19442881">
                  <a:off x="7395329" y="1317642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  <p:sp>
              <p:nvSpPr>
                <p:cNvPr id="146" name="橢圓 145">
                  <a:extLst>
                    <a:ext uri="{FF2B5EF4-FFF2-40B4-BE49-F238E27FC236}">
                      <a16:creationId xmlns:a16="http://schemas.microsoft.com/office/drawing/2014/main" id="{D352E473-0F9C-27AB-7190-35539473983A}"/>
                    </a:ext>
                  </a:extLst>
                </p:cNvPr>
                <p:cNvSpPr/>
                <p:nvPr/>
              </p:nvSpPr>
              <p:spPr>
                <a:xfrm rot="1685430">
                  <a:off x="7746775" y="1289549"/>
                  <a:ext cx="194508" cy="7342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700" dirty="0"/>
                </a:p>
              </p:txBody>
            </p:sp>
          </p:grpSp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2B2BB93B-C2D1-8C81-44C2-016332F070D8}"/>
                  </a:ext>
                </a:extLst>
              </p:cNvPr>
              <p:cNvSpPr txBox="1"/>
              <p:nvPr/>
            </p:nvSpPr>
            <p:spPr>
              <a:xfrm>
                <a:off x="10549123" y="-315326"/>
                <a:ext cx="26851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</a:t>
                </a:r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&amp;</a:t>
                </a:r>
                <a:r>
                  <a:rPr lang="zh-TW" altLang="en-US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5400" dirty="0">
                    <a:solidFill>
                      <a:srgbClr val="39899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endParaRPr lang="zh-TW" altLang="en-US" sz="5400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3D4FDF04-83F2-F14B-0AA4-D9CAB3ECDDE5}"/>
                </a:ext>
              </a:extLst>
            </p:cNvPr>
            <p:cNvSpPr txBox="1"/>
            <p:nvPr/>
          </p:nvSpPr>
          <p:spPr>
            <a:xfrm>
              <a:off x="9446654" y="2666526"/>
              <a:ext cx="116295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40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Tai Le" panose="020B0502040204020203" pitchFamily="34" charset="0"/>
                </a:rPr>
                <a:t>06</a:t>
              </a:r>
              <a:endParaRPr lang="zh-TW" altLang="en-US" sz="4000" dirty="0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2A86FC3-5712-9BDF-15A2-DC2DFDDAC26D}"/>
              </a:ext>
            </a:extLst>
          </p:cNvPr>
          <p:cNvSpPr txBox="1"/>
          <p:nvPr/>
        </p:nvSpPr>
        <p:spPr>
          <a:xfrm>
            <a:off x="8041890" y="419100"/>
            <a:ext cx="286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31C6B3F-C6E8-5757-F779-937933590C7E}"/>
              </a:ext>
            </a:extLst>
          </p:cNvPr>
          <p:cNvSpPr txBox="1"/>
          <p:nvPr/>
        </p:nvSpPr>
        <p:spPr>
          <a:xfrm>
            <a:off x="1157514" y="6090371"/>
            <a:ext cx="1114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Tai Le" panose="020B0502040204020203" pitchFamily="34" charset="0"/>
              </a:rPr>
              <a:t>01</a:t>
            </a:r>
            <a:endParaRPr lang="zh-TW" altLang="en-US" sz="4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BB4B04-C149-149E-0801-F46D6DD15CDE}"/>
              </a:ext>
            </a:extLst>
          </p:cNvPr>
          <p:cNvGrpSpPr/>
          <p:nvPr/>
        </p:nvGrpSpPr>
        <p:grpSpPr>
          <a:xfrm>
            <a:off x="1293813" y="5219859"/>
            <a:ext cx="575184" cy="873576"/>
            <a:chOff x="1293813" y="5219859"/>
            <a:chExt cx="575184" cy="873576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E908BCAE-C857-C516-625C-81149A41D0EA}"/>
                </a:ext>
              </a:extLst>
            </p:cNvPr>
            <p:cNvSpPr/>
            <p:nvPr/>
          </p:nvSpPr>
          <p:spPr>
            <a:xfrm rot="772298">
              <a:off x="1493381" y="5219859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A717FD68-C175-D944-56CC-0AE5F1DABB6A}"/>
                </a:ext>
              </a:extLst>
            </p:cNvPr>
            <p:cNvSpPr/>
            <p:nvPr/>
          </p:nvSpPr>
          <p:spPr>
            <a:xfrm rot="20215179">
              <a:off x="1293813" y="5331429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D1CC0B6A-8500-9AAE-406F-C43EAE9A6989}"/>
                </a:ext>
              </a:extLst>
            </p:cNvPr>
            <p:cNvSpPr/>
            <p:nvPr/>
          </p:nvSpPr>
          <p:spPr>
            <a:xfrm rot="2275372">
              <a:off x="1670850" y="5357616"/>
              <a:ext cx="198147" cy="7358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88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aStudent.mov" descr="AnaStudent.mov">
            <a:hlinkClick r:id="" action="ppaction://media"/>
            <a:extLst>
              <a:ext uri="{FF2B5EF4-FFF2-40B4-BE49-F238E27FC236}">
                <a16:creationId xmlns:a16="http://schemas.microsoft.com/office/drawing/2014/main" id="{08B41D19-19C1-FA8E-727B-5CD2B89BC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1500" y="2880670"/>
            <a:ext cx="11952000" cy="65487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203719" y="1764587"/>
            <a:ext cx="12207781" cy="788131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學生分析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D96FF30C-B36E-9A1A-A7A9-844FE6407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88479" y="1734107"/>
            <a:ext cx="12207781" cy="78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hoolMan.mov" descr="SchoolMan.mov">
            <a:hlinkClick r:id="" action="ppaction://media"/>
            <a:extLst>
              <a:ext uri="{FF2B5EF4-FFF2-40B4-BE49-F238E27FC236}">
                <a16:creationId xmlns:a16="http://schemas.microsoft.com/office/drawing/2014/main" id="{2F32EAD8-6049-9124-184C-CC6E75854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609" y="2923196"/>
            <a:ext cx="11952000" cy="65487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203719" y="1764587"/>
            <a:ext cx="12207781" cy="788131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學校管理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158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iftMan.mov" descr="GiftMan.mov">
            <a:hlinkClick r:id="" action="ppaction://media"/>
            <a:extLst>
              <a:ext uri="{FF2B5EF4-FFF2-40B4-BE49-F238E27FC236}">
                <a16:creationId xmlns:a16="http://schemas.microsoft.com/office/drawing/2014/main" id="{6D0FAC05-80DA-87DE-6BCB-653AD5819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609" y="2909365"/>
            <a:ext cx="11952000" cy="65487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C53DC68-E7A4-09AB-996E-E10D70094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203719" y="1764587"/>
            <a:ext cx="12207781" cy="788131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DBA6CAE-8A80-EA9D-DE70-EE12A6B38607}"/>
              </a:ext>
            </a:extLst>
          </p:cNvPr>
          <p:cNvGrpSpPr/>
          <p:nvPr/>
        </p:nvGrpSpPr>
        <p:grpSpPr>
          <a:xfrm>
            <a:off x="-729985" y="114824"/>
            <a:ext cx="7518613" cy="1549270"/>
            <a:chOff x="5384694" y="342900"/>
            <a:chExt cx="7518613" cy="154927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EF8E6E-0984-D770-112F-BF93C2201592}"/>
                </a:ext>
              </a:extLst>
            </p:cNvPr>
            <p:cNvSpPr txBox="1"/>
            <p:nvPr/>
          </p:nvSpPr>
          <p:spPr>
            <a:xfrm>
              <a:off x="5384694" y="342900"/>
              <a:ext cx="7518613" cy="1549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>
                <a:lnSpc>
                  <a:spcPts val="12689"/>
                </a:lnSpc>
                <a:spcBef>
                  <a:spcPct val="0"/>
                </a:spcBef>
              </a:pPr>
              <a:r>
                <a:rPr lang="en-US" altLang="zh-TW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80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4E371A14-00AC-D4F1-132B-34108CE2FD54}"/>
                </a:ext>
              </a:extLst>
            </p:cNvPr>
            <p:cNvSpPr/>
            <p:nvPr/>
          </p:nvSpPr>
          <p:spPr>
            <a:xfrm>
              <a:off x="10806388" y="1094499"/>
              <a:ext cx="882792" cy="602939"/>
            </a:xfrm>
            <a:custGeom>
              <a:avLst/>
              <a:gdLst>
                <a:gd name="connsiteX0" fmla="*/ 639252 w 718093"/>
                <a:gd name="connsiteY0" fmla="*/ 117091 h 470849"/>
                <a:gd name="connsiteX1" fmla="*/ 254241 w 718093"/>
                <a:gd name="connsiteY1" fmla="*/ 1587 h 470849"/>
                <a:gd name="connsiteX2" fmla="*/ 23235 w 718093"/>
                <a:gd name="connsiteY2" fmla="*/ 194093 h 470849"/>
                <a:gd name="connsiteX3" fmla="*/ 80986 w 718093"/>
                <a:gd name="connsiteY3" fmla="*/ 463600 h 470849"/>
                <a:gd name="connsiteX4" fmla="*/ 668127 w 718093"/>
                <a:gd name="connsiteY4" fmla="*/ 367347 h 470849"/>
                <a:gd name="connsiteX5" fmla="*/ 639252 w 718093"/>
                <a:gd name="connsiteY5" fmla="*/ 117091 h 47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8093" h="470849">
                  <a:moveTo>
                    <a:pt x="639252" y="117091"/>
                  </a:moveTo>
                  <a:cubicBezTo>
                    <a:pt x="570271" y="56131"/>
                    <a:pt x="356910" y="-11247"/>
                    <a:pt x="254241" y="1587"/>
                  </a:cubicBezTo>
                  <a:cubicBezTo>
                    <a:pt x="151572" y="14421"/>
                    <a:pt x="52111" y="117091"/>
                    <a:pt x="23235" y="194093"/>
                  </a:cubicBezTo>
                  <a:cubicBezTo>
                    <a:pt x="-5641" y="271095"/>
                    <a:pt x="-26496" y="434724"/>
                    <a:pt x="80986" y="463600"/>
                  </a:cubicBezTo>
                  <a:cubicBezTo>
                    <a:pt x="188468" y="492476"/>
                    <a:pt x="575083" y="429911"/>
                    <a:pt x="668127" y="367347"/>
                  </a:cubicBezTo>
                  <a:cubicBezTo>
                    <a:pt x="761171" y="304783"/>
                    <a:pt x="708233" y="178051"/>
                    <a:pt x="639252" y="117091"/>
                  </a:cubicBezTo>
                  <a:close/>
                </a:path>
              </a:pathLst>
            </a:custGeom>
            <a:solidFill>
              <a:srgbClr val="FC8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0219E34-20A8-1591-454A-2FDD995992C9}"/>
                </a:ext>
              </a:extLst>
            </p:cNvPr>
            <p:cNvGrpSpPr/>
            <p:nvPr/>
          </p:nvGrpSpPr>
          <p:grpSpPr>
            <a:xfrm rot="18919122">
              <a:off x="6939268" y="470837"/>
              <a:ext cx="547491" cy="889617"/>
              <a:chOff x="3344019" y="2137710"/>
              <a:chExt cx="545955" cy="887121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F2F492-B8B7-2B88-8D96-C79BED558BA9}"/>
                  </a:ext>
                </a:extLst>
              </p:cNvPr>
              <p:cNvSpPr/>
              <p:nvPr/>
            </p:nvSpPr>
            <p:spPr>
              <a:xfrm>
                <a:off x="3510601" y="21377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C804814C-776E-EE55-681E-08F2808EC001}"/>
                  </a:ext>
                </a:extLst>
              </p:cNvPr>
              <p:cNvSpPr/>
              <p:nvPr/>
            </p:nvSpPr>
            <p:spPr>
              <a:xfrm rot="19442881">
                <a:off x="3344019" y="2290603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5ED7F53B-6573-46D3-572A-8BE4CFA4BF01}"/>
                  </a:ext>
                </a:extLst>
              </p:cNvPr>
              <p:cNvSpPr/>
              <p:nvPr/>
            </p:nvSpPr>
            <p:spPr>
              <a:xfrm rot="1685430">
                <a:off x="3695466" y="2262510"/>
                <a:ext cx="194508" cy="7342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700" dirty="0"/>
              </a:p>
            </p:txBody>
          </p:sp>
        </p:grp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ADCB7F-EEC1-1648-C2CC-E3ACE0D85EB2}"/>
              </a:ext>
            </a:extLst>
          </p:cNvPr>
          <p:cNvGrpSpPr/>
          <p:nvPr/>
        </p:nvGrpSpPr>
        <p:grpSpPr>
          <a:xfrm>
            <a:off x="5797185" y="492659"/>
            <a:ext cx="3657600" cy="754630"/>
            <a:chOff x="554439" y="1477832"/>
            <a:chExt cx="3657600" cy="754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1F702D-8C00-49F9-3EE3-73C6E0DBA140}"/>
                </a:ext>
              </a:extLst>
            </p:cNvPr>
            <p:cNvSpPr/>
            <p:nvPr/>
          </p:nvSpPr>
          <p:spPr>
            <a:xfrm>
              <a:off x="554439" y="1626271"/>
              <a:ext cx="3657600" cy="5317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CC60DFBC-99CF-81A1-4AE6-2D6B45122578}"/>
                </a:ext>
              </a:extLst>
            </p:cNvPr>
            <p:cNvSpPr txBox="1"/>
            <p:nvPr/>
          </p:nvSpPr>
          <p:spPr>
            <a:xfrm>
              <a:off x="923185" y="1477832"/>
              <a:ext cx="2771378" cy="75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46"/>
                </a:lnSpc>
                <a:spcBef>
                  <a:spcPct val="0"/>
                </a:spcBef>
              </a:pPr>
              <a:r>
                <a:rPr lang="en-US" sz="44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禮物管理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599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F9C2C6-FC94-9B04-419C-171DC1B7459F}"/>
              </a:ext>
            </a:extLst>
          </p:cNvPr>
          <p:cNvSpPr txBox="1"/>
          <p:nvPr/>
        </p:nvSpPr>
        <p:spPr>
          <a:xfrm>
            <a:off x="2410186" y="4449897"/>
            <a:ext cx="198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06115D9-CF1C-087B-3626-F04167B546F1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B97E5D6-66D1-EAE7-788A-6D50BBF2D4F1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系統特色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5E226EB3-DBDE-CAA7-D0A2-7CB4D7D5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0E61FA36-2D6F-4221-8EF1-B57F05844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11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9D3720D-8811-DBB3-295F-3009D3DED844}"/>
              </a:ext>
            </a:extLst>
          </p:cNvPr>
          <p:cNvSpPr/>
          <p:nvPr/>
        </p:nvSpPr>
        <p:spPr>
          <a:xfrm>
            <a:off x="1465384" y="2778340"/>
            <a:ext cx="2340000" cy="2340000"/>
          </a:xfrm>
          <a:prstGeom prst="rect">
            <a:avLst/>
          </a:pr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zh-CN" altLang="en-US" sz="9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S">
            <a:extLst>
              <a:ext uri="{FF2B5EF4-FFF2-40B4-BE49-F238E27FC236}">
                <a16:creationId xmlns:a16="http://schemas.microsoft.com/office/drawing/2014/main" id="{75E13104-0AC2-5463-4999-BDC7CF796486}"/>
              </a:ext>
            </a:extLst>
          </p:cNvPr>
          <p:cNvSpPr/>
          <p:nvPr/>
        </p:nvSpPr>
        <p:spPr>
          <a:xfrm>
            <a:off x="4257307" y="2704905"/>
            <a:ext cx="12896597" cy="6150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自動化記錄學生跑步里程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學生跑步里程分析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設計任務金幣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積分等激勵小朋友 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結合教育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臺灣當地特色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marL="291466" lvl="1">
              <a:lnSpc>
                <a:spcPts val="8000"/>
              </a:lnSpc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促進小朋友運動 </a:t>
            </a: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B05A694-41A4-DDB9-1DE1-353472196C75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460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1" animBg="1"/>
      <p:bldP spid="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4F11588-FB1B-617E-49D8-6EC6DBEA7202}"/>
              </a:ext>
            </a:extLst>
          </p:cNvPr>
          <p:cNvSpPr/>
          <p:nvPr/>
        </p:nvSpPr>
        <p:spPr>
          <a:xfrm>
            <a:off x="13738200" y="3125466"/>
            <a:ext cx="2340000" cy="2340000"/>
          </a:xfrm>
          <a:prstGeom prst="rect">
            <a:avLst/>
          </a:pr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W">
            <a:extLst>
              <a:ext uri="{FF2B5EF4-FFF2-40B4-BE49-F238E27FC236}">
                <a16:creationId xmlns:a16="http://schemas.microsoft.com/office/drawing/2014/main" id="{27682B14-A9F1-697C-AA0A-0D7525742360}"/>
              </a:ext>
            </a:extLst>
          </p:cNvPr>
          <p:cNvSpPr/>
          <p:nvPr/>
        </p:nvSpPr>
        <p:spPr>
          <a:xfrm>
            <a:off x="3391433" y="5537069"/>
            <a:ext cx="10463522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與智慧手環相比</a:t>
            </a: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方便性較低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DEBCAD8-AD2E-2F1F-1200-323C442D6577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338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0411E03-01FA-BA7A-8B02-22D5DF1F336D}"/>
              </a:ext>
            </a:extLst>
          </p:cNvPr>
          <p:cNvSpPr/>
          <p:nvPr/>
        </p:nvSpPr>
        <p:spPr>
          <a:xfrm>
            <a:off x="1447800" y="5630748"/>
            <a:ext cx="2340000" cy="2340000"/>
          </a:xfrm>
          <a:prstGeom prst="rect">
            <a:avLst/>
          </a:pr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" name="O">
            <a:extLst>
              <a:ext uri="{FF2B5EF4-FFF2-40B4-BE49-F238E27FC236}">
                <a16:creationId xmlns:a16="http://schemas.microsoft.com/office/drawing/2014/main" id="{D763E8CA-78C3-FC60-8620-7D90A45EAE1E}"/>
              </a:ext>
            </a:extLst>
          </p:cNvPr>
          <p:cNvSpPr/>
          <p:nvPr/>
        </p:nvSpPr>
        <p:spPr>
          <a:xfrm>
            <a:off x="4420340" y="3607246"/>
            <a:ext cx="9447321" cy="307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強化政策執行效率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較少小學生族群的運動APP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結合在地商家合作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841096-F1DB-CAB9-14A3-E66DC6C02B9E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376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455A28D-6175-1F4A-7A8F-78967B876A7A}"/>
              </a:ext>
            </a:extLst>
          </p:cNvPr>
          <p:cNvSpPr/>
          <p:nvPr/>
        </p:nvSpPr>
        <p:spPr>
          <a:xfrm>
            <a:off x="13738200" y="5630748"/>
            <a:ext cx="2340000" cy="2340000"/>
          </a:xfrm>
          <a:prstGeom prst="rect">
            <a:avLst/>
          </a:prstGeom>
          <a:solidFill>
            <a:srgbClr val="398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CN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T">
            <a:extLst>
              <a:ext uri="{FF2B5EF4-FFF2-40B4-BE49-F238E27FC236}">
                <a16:creationId xmlns:a16="http://schemas.microsoft.com/office/drawing/2014/main" id="{D941ADDE-406E-6766-0FDE-2128BDE5659E}"/>
              </a:ext>
            </a:extLst>
          </p:cNvPr>
          <p:cNvSpPr/>
          <p:nvPr/>
        </p:nvSpPr>
        <p:spPr>
          <a:xfrm>
            <a:off x="5242203" y="4120207"/>
            <a:ext cx="7803595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2" lvl="1" indent="-291466">
              <a:lnSpc>
                <a:spcPts val="8000"/>
              </a:lnSpc>
              <a:buFont typeface="Arial"/>
              <a:buChar char="•"/>
            </a:pPr>
            <a:r>
              <a:rPr lang="en-US" altLang="zh-TW" sz="5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智慧手環之運動APP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F6C7B72-A9B2-B1FF-0C00-03980EDDC863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273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1E277200-1537-7CCB-A1BA-BDE2C494B270}"/>
              </a:ext>
            </a:extLst>
          </p:cNvPr>
          <p:cNvGrpSpPr/>
          <p:nvPr/>
        </p:nvGrpSpPr>
        <p:grpSpPr>
          <a:xfrm>
            <a:off x="914400" y="8313361"/>
            <a:ext cx="2954755" cy="1325939"/>
            <a:chOff x="582303" y="3849843"/>
            <a:chExt cx="2954755" cy="1325939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B71CB551-E824-4661-A0DA-697815E64BCD}"/>
                </a:ext>
              </a:extLst>
            </p:cNvPr>
            <p:cNvSpPr/>
            <p:nvPr/>
          </p:nvSpPr>
          <p:spPr>
            <a:xfrm>
              <a:off x="582303" y="3883069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733BFCE-9CBF-E8B8-B34E-9648F303EA92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互動遊戲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B9DF84B-8440-A353-2967-1FB364AE836C}"/>
              </a:ext>
            </a:extLst>
          </p:cNvPr>
          <p:cNvCxnSpPr>
            <a:cxnSpLocks/>
          </p:cNvCxnSpPr>
          <p:nvPr/>
        </p:nvCxnSpPr>
        <p:spPr>
          <a:xfrm>
            <a:off x="4271583" y="8027999"/>
            <a:ext cx="12492417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420600" y="6902886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87386D7A-1B95-EA04-7389-7D3FEE8279B6}"/>
              </a:ext>
            </a:extLst>
          </p:cNvPr>
          <p:cNvCxnSpPr>
            <a:cxnSpLocks/>
          </p:cNvCxnSpPr>
          <p:nvPr/>
        </p:nvCxnSpPr>
        <p:spPr>
          <a:xfrm>
            <a:off x="4280385" y="3276308"/>
            <a:ext cx="11960291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相關系統比較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223608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491469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C4C6C3C-026D-5926-8BC8-8FFDFF8A7481}"/>
              </a:ext>
            </a:extLst>
          </p:cNvPr>
          <p:cNvCxnSpPr>
            <a:cxnSpLocks/>
          </p:cNvCxnSpPr>
          <p:nvPr/>
        </p:nvCxnSpPr>
        <p:spPr>
          <a:xfrm>
            <a:off x="7760369" y="1826161"/>
            <a:ext cx="14348" cy="7788134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42E4794-305B-C65D-56E1-F6340A7AA9C3}"/>
              </a:ext>
            </a:extLst>
          </p:cNvPr>
          <p:cNvCxnSpPr>
            <a:cxnSpLocks/>
          </p:cNvCxnSpPr>
          <p:nvPr/>
        </p:nvCxnSpPr>
        <p:spPr>
          <a:xfrm>
            <a:off x="11948976" y="1851166"/>
            <a:ext cx="14348" cy="7788134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1">
            <a:extLst>
              <a:ext uri="{FF2B5EF4-FFF2-40B4-BE49-F238E27FC236}">
                <a16:creationId xmlns:a16="http://schemas.microsoft.com/office/drawing/2014/main" id="{FDDECDFE-C8F2-1859-A5F5-F8BFB26E35E5}"/>
              </a:ext>
            </a:extLst>
          </p:cNvPr>
          <p:cNvSpPr txBox="1"/>
          <p:nvPr/>
        </p:nvSpPr>
        <p:spPr>
          <a:xfrm>
            <a:off x="4605866" y="1903417"/>
            <a:ext cx="31616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孩是要運動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5820698-FBE5-0B12-81D4-4DA0F07C7AB0}"/>
              </a:ext>
            </a:extLst>
          </p:cNvPr>
          <p:cNvSpPr txBox="1"/>
          <p:nvPr/>
        </p:nvSpPr>
        <p:spPr>
          <a:xfrm>
            <a:off x="7830212" y="1870355"/>
            <a:ext cx="4031144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Lil Fitness </a:t>
            </a:r>
          </a:p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exercises children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1A376658-D3DE-1E28-9207-20AC4BC70CCF}"/>
              </a:ext>
            </a:extLst>
          </p:cNvPr>
          <p:cNvSpPr txBox="1"/>
          <p:nvPr/>
        </p:nvSpPr>
        <p:spPr>
          <a:xfrm>
            <a:off x="11818456" y="2259116"/>
            <a:ext cx="4031144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Nike Run Club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DB724A6C-6E65-3685-E1B3-778F094786B5}"/>
              </a:ext>
            </a:extLst>
          </p:cNvPr>
          <p:cNvGrpSpPr/>
          <p:nvPr/>
        </p:nvGrpSpPr>
        <p:grpSpPr>
          <a:xfrm>
            <a:off x="931445" y="3832824"/>
            <a:ext cx="2954755" cy="1325939"/>
            <a:chOff x="582303" y="3849843"/>
            <a:chExt cx="2954755" cy="1325939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FA4660F4-4254-8733-4118-EF7AA7546A8F}"/>
                </a:ext>
              </a:extLst>
            </p:cNvPr>
            <p:cNvSpPr/>
            <p:nvPr/>
          </p:nvSpPr>
          <p:spPr>
            <a:xfrm>
              <a:off x="582303" y="3883069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595D18A3-8B3C-D1CD-0A61-82F2AE516996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使用對象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7E93D38D-EC5B-08CB-7A68-69571992884B}"/>
              </a:ext>
            </a:extLst>
          </p:cNvPr>
          <p:cNvGrpSpPr/>
          <p:nvPr/>
        </p:nvGrpSpPr>
        <p:grpSpPr>
          <a:xfrm>
            <a:off x="931445" y="6038863"/>
            <a:ext cx="2954755" cy="1353542"/>
            <a:chOff x="599621" y="3849843"/>
            <a:chExt cx="2954755" cy="1353542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938795FC-58EB-1EF5-CF8E-E29360521DA6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TextBox 11">
              <a:extLst>
                <a:ext uri="{FF2B5EF4-FFF2-40B4-BE49-F238E27FC236}">
                  <a16:creationId xmlns:a16="http://schemas.microsoft.com/office/drawing/2014/main" id="{1C1B8496-ECD2-D58C-3D02-FFAE33C7A54F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4A0F61B-0548-CE83-B4FB-392E9EB3A0FA}"/>
              </a:ext>
            </a:extLst>
          </p:cNvPr>
          <p:cNvSpPr txBox="1"/>
          <p:nvPr/>
        </p:nvSpPr>
        <p:spPr>
          <a:xfrm>
            <a:off x="13290003" y="6118056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F092529-0827-1CEB-66F2-4C03E6175D75}"/>
              </a:ext>
            </a:extLst>
          </p:cNvPr>
          <p:cNvSpPr txBox="1"/>
          <p:nvPr/>
        </p:nvSpPr>
        <p:spPr>
          <a:xfrm>
            <a:off x="5515623" y="6100974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1E17394-C8F6-09A5-48C6-A96F13A4FB88}"/>
              </a:ext>
            </a:extLst>
          </p:cNvPr>
          <p:cNvSpPr txBox="1"/>
          <p:nvPr/>
        </p:nvSpPr>
        <p:spPr>
          <a:xfrm>
            <a:off x="5570245" y="8261437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BD62E445-0333-A871-D0A0-0DF6035EF9AA}"/>
              </a:ext>
            </a:extLst>
          </p:cNvPr>
          <p:cNvSpPr txBox="1"/>
          <p:nvPr/>
        </p:nvSpPr>
        <p:spPr>
          <a:xfrm>
            <a:off x="8933119" y="5981700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103" name="TextBox 11">
            <a:extLst>
              <a:ext uri="{FF2B5EF4-FFF2-40B4-BE49-F238E27FC236}">
                <a16:creationId xmlns:a16="http://schemas.microsoft.com/office/drawing/2014/main" id="{FEF69DE9-0127-4CE5-5CEE-0E5DE6D79D8C}"/>
              </a:ext>
            </a:extLst>
          </p:cNvPr>
          <p:cNvSpPr txBox="1"/>
          <p:nvPr/>
        </p:nvSpPr>
        <p:spPr>
          <a:xfrm>
            <a:off x="4370679" y="3744952"/>
            <a:ext cx="316167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Web: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en-US" altLang="zh-TW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>
              <a:lnSpc>
                <a:spcPts val="6000"/>
              </a:lnSpc>
            </a:pP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App: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小學生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TextBox 11">
            <a:extLst>
              <a:ext uri="{FF2B5EF4-FFF2-40B4-BE49-F238E27FC236}">
                <a16:creationId xmlns:a16="http://schemas.microsoft.com/office/drawing/2014/main" id="{2B6ABB5F-4F29-B8DF-DECA-F77424170D19}"/>
              </a:ext>
            </a:extLst>
          </p:cNvPr>
          <p:cNvSpPr txBox="1"/>
          <p:nvPr/>
        </p:nvSpPr>
        <p:spPr>
          <a:xfrm>
            <a:off x="9369133" y="4157553"/>
            <a:ext cx="1140909" cy="71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00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孩童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TextBox 11">
            <a:extLst>
              <a:ext uri="{FF2B5EF4-FFF2-40B4-BE49-F238E27FC236}">
                <a16:creationId xmlns:a16="http://schemas.microsoft.com/office/drawing/2014/main" id="{1CE52CF7-4D07-107B-1BC0-0A903943DF4A}"/>
              </a:ext>
            </a:extLst>
          </p:cNvPr>
          <p:cNvSpPr txBox="1"/>
          <p:nvPr/>
        </p:nvSpPr>
        <p:spPr>
          <a:xfrm>
            <a:off x="12266459" y="3738858"/>
            <a:ext cx="4717226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熱愛跑步的使用者</a:t>
            </a:r>
          </a:p>
          <a:p>
            <a:pPr marL="0" lvl="1" algn="ctr">
              <a:lnSpc>
                <a:spcPts val="6000"/>
              </a:lnSpc>
            </a:pP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無限制年齡層</a:t>
            </a:r>
            <a:r>
              <a:rPr lang="en-US" altLang="zh-TW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0E59A52E-EE25-A016-F7E1-4EF331B54DBB}"/>
              </a:ext>
            </a:extLst>
          </p:cNvPr>
          <p:cNvCxnSpPr>
            <a:cxnSpLocks/>
          </p:cNvCxnSpPr>
          <p:nvPr/>
        </p:nvCxnSpPr>
        <p:spPr>
          <a:xfrm>
            <a:off x="4271583" y="5600700"/>
            <a:ext cx="1196909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86C7F4A-0901-F179-7D4D-05376D5122A9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1CF462D-2988-5963-4519-DFB3B08175B6}"/>
              </a:ext>
            </a:extLst>
          </p:cNvPr>
          <p:cNvSpPr txBox="1"/>
          <p:nvPr/>
        </p:nvSpPr>
        <p:spPr>
          <a:xfrm>
            <a:off x="12877800" y="8247853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2B28246-D9EA-55F7-9780-62A8DBD96640}"/>
              </a:ext>
            </a:extLst>
          </p:cNvPr>
          <p:cNvSpPr txBox="1"/>
          <p:nvPr/>
        </p:nvSpPr>
        <p:spPr>
          <a:xfrm>
            <a:off x="9448800" y="82982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37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群組 59">
            <a:extLst>
              <a:ext uri="{FF2B5EF4-FFF2-40B4-BE49-F238E27FC236}">
                <a16:creationId xmlns:a16="http://schemas.microsoft.com/office/drawing/2014/main" id="{B5D491C7-FFEB-C9E1-699C-2BF73AC02BC5}"/>
              </a:ext>
            </a:extLst>
          </p:cNvPr>
          <p:cNvGrpSpPr/>
          <p:nvPr/>
        </p:nvGrpSpPr>
        <p:grpSpPr>
          <a:xfrm>
            <a:off x="838200" y="4152900"/>
            <a:ext cx="2954755" cy="1353542"/>
            <a:chOff x="599621" y="3849843"/>
            <a:chExt cx="2954755" cy="1353542"/>
          </a:xfrm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DB61E01A-2A43-1CDF-291E-5C2CAE2C5FC3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436E1124-B836-0E1F-85BC-7D883CEC844D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揪人運動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相關系統比較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223608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491469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420600" y="6902886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C4C6C3C-026D-5926-8BC8-8FFDFF8A7481}"/>
              </a:ext>
            </a:extLst>
          </p:cNvPr>
          <p:cNvCxnSpPr>
            <a:cxnSpLocks/>
          </p:cNvCxnSpPr>
          <p:nvPr/>
        </p:nvCxnSpPr>
        <p:spPr>
          <a:xfrm>
            <a:off x="8136986" y="2359561"/>
            <a:ext cx="0" cy="5961973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A88B5F6-190A-B14C-2431-67578D176DBF}"/>
              </a:ext>
            </a:extLst>
          </p:cNvPr>
          <p:cNvCxnSpPr>
            <a:cxnSpLocks/>
          </p:cNvCxnSpPr>
          <p:nvPr/>
        </p:nvCxnSpPr>
        <p:spPr>
          <a:xfrm>
            <a:off x="4648200" y="3786199"/>
            <a:ext cx="1110950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9938984-24E9-EBF4-E08C-D124B797BC7E}"/>
              </a:ext>
            </a:extLst>
          </p:cNvPr>
          <p:cNvCxnSpPr>
            <a:cxnSpLocks/>
          </p:cNvCxnSpPr>
          <p:nvPr/>
        </p:nvCxnSpPr>
        <p:spPr>
          <a:xfrm>
            <a:off x="4648200" y="6148399"/>
            <a:ext cx="11109503" cy="0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1">
            <a:extLst>
              <a:ext uri="{FF2B5EF4-FFF2-40B4-BE49-F238E27FC236}">
                <a16:creationId xmlns:a16="http://schemas.microsoft.com/office/drawing/2014/main" id="{FDDECDFE-C8F2-1859-A5F5-F8BFB26E35E5}"/>
              </a:ext>
            </a:extLst>
          </p:cNvPr>
          <p:cNvSpPr txBox="1"/>
          <p:nvPr/>
        </p:nvSpPr>
        <p:spPr>
          <a:xfrm>
            <a:off x="4982483" y="2436817"/>
            <a:ext cx="3161677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9806"/>
              </a:lnSpc>
            </a:pPr>
            <a:r>
              <a:rPr lang="zh-TW" alt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孩是要運動</a:t>
            </a:r>
            <a:endParaRPr lang="en-US" sz="4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5820698-FBE5-0B12-81D4-4DA0F07C7AB0}"/>
              </a:ext>
            </a:extLst>
          </p:cNvPr>
          <p:cNvSpPr txBox="1"/>
          <p:nvPr/>
        </p:nvSpPr>
        <p:spPr>
          <a:xfrm>
            <a:off x="8206829" y="2403755"/>
            <a:ext cx="4031144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Lil Fitness </a:t>
            </a:r>
          </a:p>
          <a:p>
            <a:pPr marL="0" lvl="1" algn="ctr">
              <a:lnSpc>
                <a:spcPts val="48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exercises children</a:t>
            </a:r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1A376658-D3DE-1E28-9207-20AC4BC70CCF}"/>
              </a:ext>
            </a:extLst>
          </p:cNvPr>
          <p:cNvSpPr txBox="1"/>
          <p:nvPr/>
        </p:nvSpPr>
        <p:spPr>
          <a:xfrm>
            <a:off x="12195073" y="2792516"/>
            <a:ext cx="4031144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000"/>
              </a:lnSpc>
            </a:pPr>
            <a:r>
              <a:rPr lang="en-US" altLang="zh-TW" sz="32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Nike Run Club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7E93D38D-EC5B-08CB-7A68-69571992884B}"/>
              </a:ext>
            </a:extLst>
          </p:cNvPr>
          <p:cNvGrpSpPr/>
          <p:nvPr/>
        </p:nvGrpSpPr>
        <p:grpSpPr>
          <a:xfrm>
            <a:off x="855245" y="6609358"/>
            <a:ext cx="2954755" cy="1353542"/>
            <a:chOff x="599621" y="3849843"/>
            <a:chExt cx="2954755" cy="1353542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938795FC-58EB-1EF5-CF8E-E29360521DA6}"/>
                </a:ext>
              </a:extLst>
            </p:cNvPr>
            <p:cNvSpPr/>
            <p:nvPr/>
          </p:nvSpPr>
          <p:spPr>
            <a:xfrm>
              <a:off x="599621" y="3910672"/>
              <a:ext cx="2954755" cy="1292713"/>
            </a:xfrm>
            <a:prstGeom prst="roundRect">
              <a:avLst/>
            </a:prstGeom>
            <a:solidFill>
              <a:srgbClr val="F9B459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TextBox 11">
              <a:extLst>
                <a:ext uri="{FF2B5EF4-FFF2-40B4-BE49-F238E27FC236}">
                  <a16:creationId xmlns:a16="http://schemas.microsoft.com/office/drawing/2014/main" id="{1C1B8496-ECD2-D58C-3D02-FFAE33C7A54F}"/>
                </a:ext>
              </a:extLst>
            </p:cNvPr>
            <p:cNvSpPr txBox="1"/>
            <p:nvPr/>
          </p:nvSpPr>
          <p:spPr>
            <a:xfrm>
              <a:off x="935012" y="3849843"/>
              <a:ext cx="2283971" cy="1072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9806"/>
                </a:lnSpc>
              </a:pPr>
              <a:r>
                <a:rPr lang="zh-TW" altLang="en-US" sz="44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各地特色</a:t>
              </a:r>
              <a:endParaRPr lang="en-US" sz="4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EA414270-6062-D6FA-6A41-5A276FF07CAB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8D45523-AD23-87B1-3178-29DEDE294F63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3F6D94A2-3A81-0804-9737-A33A064BD68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FB9D8B7-DD4C-71F2-761B-C4821C5865AB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5002FDF-4B90-F681-6C42-67EE6ECDBE22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F9E8573-2B0F-DDD0-C503-393CFFB9FF3D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E1938DD-AD21-E743-6C7B-7FE9570BB3E3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4B77766-BC09-25E2-6B20-7BAF11BE2B4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578EEE8-DF3C-F5F5-5F5D-52201FD9E4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831AFB-97BB-57A2-88CE-89E631BB41C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F3ED10D0-3A66-623F-820C-5C3223106250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7035A89-9574-6E8B-9FB0-5C6DFD5CBD4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5491E41-D197-D21D-4C86-BE8E2FEB78F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8D870AB3-0D93-AF39-8CDA-9E511487C85C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B929997-9551-8B43-D1A3-666D0747B4F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1B5688B5-EF17-3667-821F-A6256779A9F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0D3FF643-9951-22C9-56F7-A3E34E6BDAF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9" name="橢圓 48">
            <a:extLst>
              <a:ext uri="{FF2B5EF4-FFF2-40B4-BE49-F238E27FC236}">
                <a16:creationId xmlns:a16="http://schemas.microsoft.com/office/drawing/2014/main" id="{0437C75C-22EA-60C8-02B1-7A0EAF0558EF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BB60FDB-7C1B-8D88-1C5D-45554C8C9C5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4AA615D0-F6CD-6B28-E4A9-5B5FC9BD049C}"/>
              </a:ext>
            </a:extLst>
          </p:cNvPr>
          <p:cNvCxnSpPr>
            <a:cxnSpLocks/>
          </p:cNvCxnSpPr>
          <p:nvPr/>
        </p:nvCxnSpPr>
        <p:spPr>
          <a:xfrm>
            <a:off x="12308220" y="2324100"/>
            <a:ext cx="0" cy="5961973"/>
          </a:xfrm>
          <a:prstGeom prst="line">
            <a:avLst/>
          </a:prstGeom>
          <a:ln w="57150">
            <a:solidFill>
              <a:srgbClr val="3989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A250711-6C75-01B7-A017-515E7CE7115F}"/>
              </a:ext>
            </a:extLst>
          </p:cNvPr>
          <p:cNvSpPr txBox="1"/>
          <p:nvPr/>
        </p:nvSpPr>
        <p:spPr>
          <a:xfrm>
            <a:off x="5773099" y="42596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5A0E8A6-EB11-68CC-D8DC-96BC1B2FCC6F}"/>
              </a:ext>
            </a:extLst>
          </p:cNvPr>
          <p:cNvSpPr txBox="1"/>
          <p:nvPr/>
        </p:nvSpPr>
        <p:spPr>
          <a:xfrm>
            <a:off x="5773099" y="6571452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A541029-EF35-4516-DF9D-071E4DAA9215}"/>
              </a:ext>
            </a:extLst>
          </p:cNvPr>
          <p:cNvSpPr txBox="1"/>
          <p:nvPr/>
        </p:nvSpPr>
        <p:spPr>
          <a:xfrm>
            <a:off x="13243378" y="6521065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A6A3E05-6193-8861-5A64-AA5F08B5474A}"/>
              </a:ext>
            </a:extLst>
          </p:cNvPr>
          <p:cNvSpPr txBox="1"/>
          <p:nvPr/>
        </p:nvSpPr>
        <p:spPr>
          <a:xfrm>
            <a:off x="9214975" y="6537070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53C6BA1-4CBA-46E3-7D48-E43AB246FFD6}"/>
              </a:ext>
            </a:extLst>
          </p:cNvPr>
          <p:cNvSpPr txBox="1"/>
          <p:nvPr/>
        </p:nvSpPr>
        <p:spPr>
          <a:xfrm>
            <a:off x="17228923" y="9000100"/>
            <a:ext cx="98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434BE6F-DA9E-74C5-F119-C657D7607D0C}"/>
              </a:ext>
            </a:extLst>
          </p:cNvPr>
          <p:cNvSpPr txBox="1"/>
          <p:nvPr/>
        </p:nvSpPr>
        <p:spPr>
          <a:xfrm>
            <a:off x="9220200" y="4296398"/>
            <a:ext cx="2024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×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A714A81-DD21-F4C1-6543-7B798FFB8BD6}"/>
              </a:ext>
            </a:extLst>
          </p:cNvPr>
          <p:cNvSpPr txBox="1"/>
          <p:nvPr/>
        </p:nvSpPr>
        <p:spPr>
          <a:xfrm>
            <a:off x="13659916" y="4335840"/>
            <a:ext cx="1232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√</a:t>
            </a:r>
            <a:endParaRPr lang="zh-TW" altLang="en-US" sz="9600" b="1" dirty="0">
              <a:solidFill>
                <a:srgbClr val="3989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C06B3AC-CF39-40BD-7C44-B05126692E28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E86AB1B-784D-B0C3-D8CA-E126804814A3}"/>
              </a:ext>
            </a:extLst>
          </p:cNvPr>
          <p:cNvGrpSpPr/>
          <p:nvPr/>
        </p:nvGrpSpPr>
        <p:grpSpPr>
          <a:xfrm>
            <a:off x="5505134" y="4252562"/>
            <a:ext cx="10404764" cy="2025886"/>
            <a:chOff x="5488015" y="4045025"/>
            <a:chExt cx="10404764" cy="2025886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2A86FC3-5712-9BDF-15A2-DC2DFDDAC26D}"/>
                </a:ext>
              </a:extLst>
            </p:cNvPr>
            <p:cNvSpPr txBox="1"/>
            <p:nvPr/>
          </p:nvSpPr>
          <p:spPr>
            <a:xfrm>
              <a:off x="5488015" y="4494605"/>
              <a:ext cx="7311970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 err="1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背景與動機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75" name="Picture 7">
              <a:extLst>
                <a:ext uri="{FF2B5EF4-FFF2-40B4-BE49-F238E27FC236}">
                  <a16:creationId xmlns:a16="http://schemas.microsoft.com/office/drawing/2014/main" id="{C8F3725E-79A7-E481-3C52-61728CFA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866893" y="4045025"/>
              <a:ext cx="2025886" cy="2025886"/>
            </a:xfrm>
            <a:prstGeom prst="rect">
              <a:avLst/>
            </a:prstGeom>
          </p:spPr>
        </p:pic>
        <p:pic>
          <p:nvPicPr>
            <p:cNvPr id="76" name="Picture 7">
              <a:extLst>
                <a:ext uri="{FF2B5EF4-FFF2-40B4-BE49-F238E27FC236}">
                  <a16:creationId xmlns:a16="http://schemas.microsoft.com/office/drawing/2014/main" id="{6E0AB34F-9D83-32A2-AF35-C155FF4C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713454" y="4372402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47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AA85168-F61E-1897-0E0E-1B523EC26AF2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AAAB834-6466-C5A9-BA84-56C55536E62F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607F487-F56B-FA72-5318-AFBEDC3B9447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未來展望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A2B5A4C5-68A6-3BD4-73EF-E0ABE3E3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D58CFE2F-BC3F-E3C8-92A6-4CDF67C3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702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50" name="橢圓 49">
            <a:extLst>
              <a:ext uri="{FF2B5EF4-FFF2-40B4-BE49-F238E27FC236}">
                <a16:creationId xmlns:a16="http://schemas.microsoft.com/office/drawing/2014/main" id="{BA399457-7AF6-BE58-4701-F16C87F6ED16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38F9399-60F1-21C9-F6C2-BC3E08FE3BC8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8FC81C6-5DDF-26C0-DC2C-C25FC3D00BDA}"/>
              </a:ext>
            </a:extLst>
          </p:cNvPr>
          <p:cNvSpPr txBox="1"/>
          <p:nvPr/>
        </p:nvSpPr>
        <p:spPr>
          <a:xfrm>
            <a:off x="17145000" y="9000100"/>
            <a:ext cx="982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</a:p>
          <a:p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BF45458F-4182-EEE2-70BF-A2AA1C19A40C}"/>
              </a:ext>
            </a:extLst>
          </p:cNvPr>
          <p:cNvSpPr txBox="1"/>
          <p:nvPr/>
        </p:nvSpPr>
        <p:spPr>
          <a:xfrm>
            <a:off x="1227328" y="6174456"/>
            <a:ext cx="5329116" cy="1975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>
              <a:lnSpc>
                <a:spcPct val="150000"/>
              </a:lnSpc>
            </a:pPr>
            <a:r>
              <a:rPr lang="en-US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實際運用於國小</a:t>
            </a:r>
            <a:r>
              <a:rPr lang="en-US" sz="36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111.12.19產品實際試用</a:t>
            </a:r>
            <a:endParaRPr lang="en-US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0BCC7C-A39F-B69A-144B-0959FDFA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052" y="1751610"/>
            <a:ext cx="2738663" cy="27386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130ACC-FFC5-56D3-289A-950C88934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53" y="6239236"/>
            <a:ext cx="2490693" cy="2490693"/>
          </a:xfrm>
          <a:prstGeom prst="rect">
            <a:avLst/>
          </a:prstGeom>
        </p:spPr>
      </p:pic>
      <p:sp>
        <p:nvSpPr>
          <p:cNvPr id="39" name="TextBox 8">
            <a:extLst>
              <a:ext uri="{FF2B5EF4-FFF2-40B4-BE49-F238E27FC236}">
                <a16:creationId xmlns:a16="http://schemas.microsoft.com/office/drawing/2014/main" id="{8CC85ACB-EBEA-1EBC-C03E-99D56CF4F0CD}"/>
              </a:ext>
            </a:extLst>
          </p:cNvPr>
          <p:cNvSpPr txBox="1"/>
          <p:nvPr/>
        </p:nvSpPr>
        <p:spPr>
          <a:xfrm>
            <a:off x="5794107" y="2508218"/>
            <a:ext cx="6400799" cy="195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8000"/>
              </a:lnSpc>
            </a:pPr>
            <a:r>
              <a:rPr lang="en-US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與教師合作</a:t>
            </a:r>
            <a:r>
              <a:rPr lang="zh-TW" altLang="en-US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endParaRPr lang="en-US" altLang="zh-TW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 algn="ctr">
              <a:lnSpc>
                <a:spcPts val="8000"/>
              </a:lnSpc>
            </a:pPr>
            <a:r>
              <a:rPr lang="zh-TW" altLang="en-US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更多運動學習</a:t>
            </a:r>
            <a:r>
              <a:rPr lang="en-US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教材</a:t>
            </a:r>
            <a:endParaRPr lang="en-US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49DF23C-25CB-5055-023B-806B7B050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85" y="1557590"/>
            <a:ext cx="2490692" cy="2490692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EB90BC1-6175-6FED-6559-37CF2DFDA6C4}"/>
              </a:ext>
            </a:extLst>
          </p:cNvPr>
          <p:cNvGrpSpPr/>
          <p:nvPr/>
        </p:nvGrpSpPr>
        <p:grpSpPr>
          <a:xfrm>
            <a:off x="2242911" y="4834827"/>
            <a:ext cx="13802179" cy="617346"/>
            <a:chOff x="3263781" y="4000500"/>
            <a:chExt cx="13802179" cy="617346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9996839-8421-A5CC-2312-A710BAA1E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3781" y="4305559"/>
              <a:ext cx="13802179" cy="7746"/>
            </a:xfrm>
            <a:prstGeom prst="line">
              <a:avLst/>
            </a:prstGeom>
            <a:ln w="3810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9870E69-81D4-EBC4-4FFF-5E59078CB36F}"/>
                </a:ext>
              </a:extLst>
            </p:cNvPr>
            <p:cNvSpPr/>
            <p:nvPr/>
          </p:nvSpPr>
          <p:spPr>
            <a:xfrm>
              <a:off x="9829800" y="4002788"/>
              <a:ext cx="609600" cy="609600"/>
            </a:xfrm>
            <a:prstGeom prst="ellipse">
              <a:avLst/>
            </a:prstGeom>
            <a:solidFill>
              <a:srgbClr val="5E9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EE026BBA-9956-AE8A-7C18-D795616C56AA}"/>
                </a:ext>
              </a:extLst>
            </p:cNvPr>
            <p:cNvSpPr/>
            <p:nvPr/>
          </p:nvSpPr>
          <p:spPr>
            <a:xfrm>
              <a:off x="14768059" y="4008246"/>
              <a:ext cx="609600" cy="609600"/>
            </a:xfrm>
            <a:prstGeom prst="ellipse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4D17918C-D0D4-57B5-6EC6-9F9B47594F0E}"/>
                </a:ext>
              </a:extLst>
            </p:cNvPr>
            <p:cNvSpPr/>
            <p:nvPr/>
          </p:nvSpPr>
          <p:spPr>
            <a:xfrm>
              <a:off x="4888701" y="4000500"/>
              <a:ext cx="609600" cy="609600"/>
            </a:xfrm>
            <a:prstGeom prst="ellipse">
              <a:avLst/>
            </a:prstGeom>
            <a:solidFill>
              <a:srgbClr val="F1BF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6" name="TextBox 8">
            <a:extLst>
              <a:ext uri="{FF2B5EF4-FFF2-40B4-BE49-F238E27FC236}">
                <a16:creationId xmlns:a16="http://schemas.microsoft.com/office/drawing/2014/main" id="{6F697CB4-1ECE-5E46-E431-89FA34CA7571}"/>
              </a:ext>
            </a:extLst>
          </p:cNvPr>
          <p:cNvSpPr txBox="1"/>
          <p:nvPr/>
        </p:nvSpPr>
        <p:spPr>
          <a:xfrm>
            <a:off x="10876529" y="6099251"/>
            <a:ext cx="5958787" cy="195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algn="ctr">
              <a:lnSpc>
                <a:spcPts val="8000"/>
              </a:lnSpc>
            </a:pPr>
            <a:r>
              <a:rPr lang="en-US" altLang="zh-TW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在地農產</a:t>
            </a:r>
            <a:r>
              <a:rPr lang="en-US" altLang="zh-TW" sz="5400" spc="-50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marL="539751" lvl="1" algn="ctr">
              <a:lnSpc>
                <a:spcPts val="8000"/>
              </a:lnSpc>
            </a:pPr>
            <a:r>
              <a:rPr lang="en-US" altLang="zh-TW" sz="5400" spc="-50" dirty="0" err="1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觀光產業合作</a:t>
            </a:r>
            <a:endParaRPr lang="en-US" altLang="zh-TW" sz="5400" spc="-50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0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DAE2A2-5AB5-9158-6788-9784D007C772}"/>
              </a:ext>
            </a:extLst>
          </p:cNvPr>
          <p:cNvGrpSpPr/>
          <p:nvPr/>
        </p:nvGrpSpPr>
        <p:grpSpPr>
          <a:xfrm>
            <a:off x="6876734" y="4130557"/>
            <a:ext cx="8636552" cy="2025886"/>
            <a:chOff x="6914152" y="3834437"/>
            <a:chExt cx="8636552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BF21968-D0D0-DF78-07C8-0E537E17BAE4}"/>
                </a:ext>
              </a:extLst>
            </p:cNvPr>
            <p:cNvSpPr txBox="1"/>
            <p:nvPr/>
          </p:nvSpPr>
          <p:spPr>
            <a:xfrm>
              <a:off x="691415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Q</a:t>
              </a: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 </a:t>
              </a: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&amp;</a:t>
              </a: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 </a:t>
              </a: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A</a:t>
              </a: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C2252263-84F4-FA59-3E04-5FC0482D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22A62235-AEC5-238E-0C52-D4E59922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3EEE92E-893D-9812-285B-52FF002EBE3E}"/>
              </a:ext>
            </a:extLst>
          </p:cNvPr>
          <p:cNvSpPr txBox="1"/>
          <p:nvPr/>
        </p:nvSpPr>
        <p:spPr>
          <a:xfrm>
            <a:off x="2410186" y="4449897"/>
            <a:ext cx="1988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439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7DAE2A2-5AB5-9158-6788-9784D007C772}"/>
              </a:ext>
            </a:extLst>
          </p:cNvPr>
          <p:cNvGrpSpPr/>
          <p:nvPr/>
        </p:nvGrpSpPr>
        <p:grpSpPr>
          <a:xfrm>
            <a:off x="6553200" y="4130557"/>
            <a:ext cx="8960086" cy="2025886"/>
            <a:chOff x="6590618" y="3834437"/>
            <a:chExt cx="8960086" cy="202588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BF21968-D0D0-DF78-07C8-0E537E17BAE4}"/>
                </a:ext>
              </a:extLst>
            </p:cNvPr>
            <p:cNvSpPr txBox="1"/>
            <p:nvPr/>
          </p:nvSpPr>
          <p:spPr>
            <a:xfrm>
              <a:off x="6590618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altLang="zh-TW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GitHub</a:t>
              </a:r>
            </a:p>
          </p:txBody>
        </p: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C2252263-84F4-FA59-3E04-5FC0482D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22A62235-AEC5-238E-0C52-D4E59922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393013-D74F-B257-2F4E-B480AE5FEF8E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54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F0BB588-BD9D-3F67-4EA4-1A6A1D50F7FC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22545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D3254-991F-35B0-D94D-10562FD9B95B}"/>
              </a:ext>
            </a:extLst>
          </p:cNvPr>
          <p:cNvGrpSpPr/>
          <p:nvPr/>
        </p:nvGrpSpPr>
        <p:grpSpPr>
          <a:xfrm>
            <a:off x="4038826" y="2750136"/>
            <a:ext cx="13383887" cy="4383956"/>
            <a:chOff x="5412113" y="2373347"/>
            <a:chExt cx="13383887" cy="4383956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CCAA8291-5E74-EA5A-0E36-227E4BBA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16926560">
              <a:off x="13491154" y="4631385"/>
              <a:ext cx="955800" cy="2848326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586BAEA-9B04-3305-7FE6-A53DFC0C3C83}"/>
                </a:ext>
              </a:extLst>
            </p:cNvPr>
            <p:cNvSpPr txBox="1"/>
            <p:nvPr/>
          </p:nvSpPr>
          <p:spPr>
            <a:xfrm>
              <a:off x="5412113" y="3298174"/>
              <a:ext cx="100052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600" b="1" dirty="0">
                  <a:solidFill>
                    <a:srgbClr val="39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謝謝大家</a:t>
              </a: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83043D50-5C30-7B62-11B3-E0A6711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412044" y="2373347"/>
              <a:ext cx="4383956" cy="4383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97CA3B9-2F48-BD37-2111-0F6FD344194C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966AA5C-F901-B85B-77B1-289A63EA656D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619A8E44-D99F-D4D0-8E3A-570022AD4D67}"/>
              </a:ext>
            </a:extLst>
          </p:cNvPr>
          <p:cNvSpPr/>
          <p:nvPr/>
        </p:nvSpPr>
        <p:spPr>
          <a:xfrm>
            <a:off x="11732528" y="1340161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5F94B86-6DD4-FD91-CDD8-4FB3F923624A}"/>
              </a:ext>
            </a:extLst>
          </p:cNvPr>
          <p:cNvGrpSpPr/>
          <p:nvPr/>
        </p:nvGrpSpPr>
        <p:grpSpPr>
          <a:xfrm rot="18919122">
            <a:off x="6026879" y="38659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2CEE726-FBA6-FEF6-FB5D-9C47B318FADA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AB5C12-7BD1-CF1F-506A-65F8CED1352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78668C6-AA71-4AAB-9CDB-38B3F362BD0B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08A19C-C3A8-00D9-F55C-E7332608B36D}"/>
              </a:ext>
            </a:extLst>
          </p:cNvPr>
          <p:cNvSpPr txBox="1"/>
          <p:nvPr/>
        </p:nvSpPr>
        <p:spPr>
          <a:xfrm>
            <a:off x="6525127" y="346766"/>
            <a:ext cx="5362073" cy="159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en-US" altLang="zh-TW" sz="8000" b="1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運動的好處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11DAD51B-466A-B7BF-ADBF-0A9F3CE8CEF5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62DFA0A-A203-52D3-B39A-2001A6C22272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26DC097F-38A3-F39C-05C1-C9D4C1A22FCD}"/>
              </a:ext>
            </a:extLst>
          </p:cNvPr>
          <p:cNvSpPr txBox="1"/>
          <p:nvPr/>
        </p:nvSpPr>
        <p:spPr>
          <a:xfrm>
            <a:off x="2741942" y="6758315"/>
            <a:ext cx="2925361" cy="206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</a:t>
            </a: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體魄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58A88CB-1BC9-BE39-D1B7-DCC84E6A2586}"/>
              </a:ext>
            </a:extLst>
          </p:cNvPr>
          <p:cNvSpPr txBox="1"/>
          <p:nvPr/>
        </p:nvSpPr>
        <p:spPr>
          <a:xfrm>
            <a:off x="7162800" y="3771900"/>
            <a:ext cx="3756125" cy="206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學習效率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789B39F-8F05-A33E-0CC2-0265DDC992A2}"/>
              </a:ext>
            </a:extLst>
          </p:cNvPr>
          <p:cNvSpPr txBox="1"/>
          <p:nvPr/>
        </p:nvSpPr>
        <p:spPr>
          <a:xfrm>
            <a:off x="11734800" y="6758315"/>
            <a:ext cx="4821431" cy="204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增添自信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帶來正向影響</a:t>
            </a:r>
            <a:endParaRPr lang="en-US" altLang="zh-TW" sz="5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3A8C72-9CD3-535F-082D-3F4F6DA1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631" y="3500578"/>
            <a:ext cx="2647098" cy="26470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C949C3-71D3-3389-9008-10B0B6B16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65" y="6235057"/>
            <a:ext cx="2647097" cy="26470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06A660-9A99-3841-E243-C94F317B6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10" y="3588916"/>
            <a:ext cx="2010258" cy="20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>
            <a:extLst>
              <a:ext uri="{FF2B5EF4-FFF2-40B4-BE49-F238E27FC236}">
                <a16:creationId xmlns:a16="http://schemas.microsoft.com/office/drawing/2014/main" id="{BE08A19C-C3A8-00D9-F55C-E7332608B36D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從小運動的習慣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97CA3B9-2F48-BD37-2111-0F6FD344194C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3C86D68-FD91-56DC-B929-C8441F5DE9DC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A8B7ACA0-CD56-F1A1-AEB6-F95A94140D88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C05DEDE-004F-B165-8CCE-5BD27997A43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3C77EDF-CA7C-848B-72C5-638558CFA806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966AA5C-F901-B85B-77B1-289A63EA656D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619A8E44-D99F-D4D0-8E3A-570022AD4D67}"/>
              </a:ext>
            </a:extLst>
          </p:cNvPr>
          <p:cNvSpPr/>
          <p:nvPr/>
        </p:nvSpPr>
        <p:spPr>
          <a:xfrm>
            <a:off x="12757008" y="1195468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25F94B86-6DD4-FD91-CDD8-4FB3F923624A}"/>
              </a:ext>
            </a:extLst>
          </p:cNvPr>
          <p:cNvGrpSpPr/>
          <p:nvPr/>
        </p:nvGrpSpPr>
        <p:grpSpPr>
          <a:xfrm rot="18919122">
            <a:off x="4933840" y="30757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2CEE726-FBA6-FEF6-FB5D-9C47B318FADA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AB5C12-7BD1-CF1F-506A-65F8CED1352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C78668C6-AA71-4AAB-9CDB-38B3F362BD0B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69" name="橢圓 68">
            <a:extLst>
              <a:ext uri="{FF2B5EF4-FFF2-40B4-BE49-F238E27FC236}">
                <a16:creationId xmlns:a16="http://schemas.microsoft.com/office/drawing/2014/main" id="{11DAD51B-466A-B7BF-ADBF-0A9F3CE8CEF5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62DFA0A-A203-52D3-B39A-2001A6C22272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7293D0-E138-3725-0D88-314B00325BB8}"/>
              </a:ext>
            </a:extLst>
          </p:cNvPr>
          <p:cNvGrpSpPr/>
          <p:nvPr/>
        </p:nvGrpSpPr>
        <p:grpSpPr>
          <a:xfrm>
            <a:off x="4818949" y="3860116"/>
            <a:ext cx="2117341" cy="2156396"/>
            <a:chOff x="3629437" y="3252070"/>
            <a:chExt cx="2117341" cy="2156396"/>
          </a:xfrm>
        </p:grpSpPr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8199029E-8E5E-EBEF-B112-B1E06D20A65D}"/>
                </a:ext>
              </a:extLst>
            </p:cNvPr>
            <p:cNvSpPr/>
            <p:nvPr/>
          </p:nvSpPr>
          <p:spPr>
            <a:xfrm>
              <a:off x="3629437" y="3252070"/>
              <a:ext cx="2117341" cy="2156396"/>
            </a:xfrm>
            <a:prstGeom prst="ellipse">
              <a:avLst/>
            </a:prstGeom>
            <a:solidFill>
              <a:srgbClr val="F9B459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30FD8654-BB57-4BF9-8494-7657C123F057}"/>
                </a:ext>
              </a:extLst>
            </p:cNvPr>
            <p:cNvSpPr txBox="1"/>
            <p:nvPr/>
          </p:nvSpPr>
          <p:spPr>
            <a:xfrm>
              <a:off x="4195182" y="3333876"/>
              <a:ext cx="1197239" cy="1792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684"/>
                </a:lnSpc>
                <a:spcBef>
                  <a:spcPct val="0"/>
                </a:spcBef>
              </a:pPr>
              <a:r>
                <a:rPr lang="en-US" sz="9600" b="1" spc="124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endParaRPr lang="en-US" sz="96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2" name="TextBox 12">
            <a:extLst>
              <a:ext uri="{FF2B5EF4-FFF2-40B4-BE49-F238E27FC236}">
                <a16:creationId xmlns:a16="http://schemas.microsoft.com/office/drawing/2014/main" id="{182C9051-0E4D-5C0C-3364-882E48BD01B9}"/>
              </a:ext>
            </a:extLst>
          </p:cNvPr>
          <p:cNvSpPr txBox="1"/>
          <p:nvPr/>
        </p:nvSpPr>
        <p:spPr>
          <a:xfrm>
            <a:off x="7969884" y="4042043"/>
            <a:ext cx="5975212" cy="1792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84"/>
              </a:lnSpc>
              <a:spcBef>
                <a:spcPct val="0"/>
              </a:spcBef>
            </a:pPr>
            <a:r>
              <a:rPr lang="en-US" sz="80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150方案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9BB4C67-7693-1D0D-A1B0-D5E39CE92380}"/>
              </a:ext>
            </a:extLst>
          </p:cNvPr>
          <p:cNvGrpSpPr/>
          <p:nvPr/>
        </p:nvGrpSpPr>
        <p:grpSpPr>
          <a:xfrm>
            <a:off x="6436924" y="4455965"/>
            <a:ext cx="2116800" cy="2156400"/>
            <a:chOff x="6867054" y="4799898"/>
            <a:chExt cx="2116800" cy="2156400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D8CB887F-C2E2-C2EA-216D-FE30099D4708}"/>
                </a:ext>
              </a:extLst>
            </p:cNvPr>
            <p:cNvSpPr/>
            <p:nvPr/>
          </p:nvSpPr>
          <p:spPr>
            <a:xfrm>
              <a:off x="6867054" y="4799898"/>
              <a:ext cx="2116800" cy="2156400"/>
            </a:xfrm>
            <a:prstGeom prst="ellipse">
              <a:avLst/>
            </a:prstGeom>
            <a:solidFill>
              <a:srgbClr val="FCD5A2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508B38DB-2B6B-C0A3-5555-5C0CF2026ADE}"/>
                </a:ext>
              </a:extLst>
            </p:cNvPr>
            <p:cNvSpPr txBox="1"/>
            <p:nvPr/>
          </p:nvSpPr>
          <p:spPr>
            <a:xfrm>
              <a:off x="7516730" y="4837891"/>
              <a:ext cx="973367" cy="17925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684"/>
                </a:lnSpc>
                <a:spcBef>
                  <a:spcPct val="0"/>
                </a:spcBef>
              </a:pPr>
              <a:r>
                <a:rPr lang="en-US" sz="9600" b="1" spc="1241" dirty="0">
                  <a:solidFill>
                    <a:srgbClr val="F9B4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endParaRPr lang="en-US" sz="9600" b="1" spc="124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9" name="Picture 13">
            <a:extLst>
              <a:ext uri="{FF2B5EF4-FFF2-40B4-BE49-F238E27FC236}">
                <a16:creationId xmlns:a16="http://schemas.microsoft.com/office/drawing/2014/main" id="{1725C044-D330-7FE9-D6EA-B89AB725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9907">
            <a:off x="7087518" y="3360808"/>
            <a:ext cx="1644276" cy="587829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73FEC4E4-5EF8-F56B-F4E3-E3B79508F6A2}"/>
              </a:ext>
            </a:extLst>
          </p:cNvPr>
          <p:cNvSpPr txBox="1"/>
          <p:nvPr/>
        </p:nvSpPr>
        <p:spPr>
          <a:xfrm>
            <a:off x="8163342" y="2510331"/>
            <a:ext cx="3869582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rgbClr val="F9B4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Health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DD80696-57B2-08B1-27C3-35AEB6DFEECB}"/>
              </a:ext>
            </a:extLst>
          </p:cNvPr>
          <p:cNvSpPr txBox="1"/>
          <p:nvPr/>
        </p:nvSpPr>
        <p:spPr>
          <a:xfrm>
            <a:off x="2029515" y="7199901"/>
            <a:ext cx="3869582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altLang="zh-TW" sz="5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Sport</a:t>
            </a:r>
          </a:p>
        </p:txBody>
      </p:sp>
      <p:pic>
        <p:nvPicPr>
          <p:cNvPr id="52" name="Picture 11">
            <a:extLst>
              <a:ext uri="{FF2B5EF4-FFF2-40B4-BE49-F238E27FC236}">
                <a16:creationId xmlns:a16="http://schemas.microsoft.com/office/drawing/2014/main" id="{F7CDC270-F9B5-C110-C801-3A21E3432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00000">
            <a:off x="4488847" y="6541873"/>
            <a:ext cx="1527805" cy="546190"/>
          </a:xfrm>
          <a:prstGeom prst="rect">
            <a:avLst/>
          </a:prstGeom>
        </p:spPr>
      </p:pic>
      <p:pic>
        <p:nvPicPr>
          <p:cNvPr id="53" name="Picture 17">
            <a:extLst>
              <a:ext uri="{FF2B5EF4-FFF2-40B4-BE49-F238E27FC236}">
                <a16:creationId xmlns:a16="http://schemas.microsoft.com/office/drawing/2014/main" id="{5A8274F7-F452-6604-680D-DE4A63F24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260628" flipH="1">
            <a:off x="10007734" y="6264388"/>
            <a:ext cx="1599265" cy="571737"/>
          </a:xfrm>
          <a:prstGeom prst="rect">
            <a:avLst/>
          </a:prstGeom>
        </p:spPr>
      </p:pic>
      <p:sp>
        <p:nvSpPr>
          <p:cNvPr id="54" name="TextBox 16">
            <a:extLst>
              <a:ext uri="{FF2B5EF4-FFF2-40B4-BE49-F238E27FC236}">
                <a16:creationId xmlns:a16="http://schemas.microsoft.com/office/drawing/2014/main" id="{24E29D93-E360-675D-5655-26CDEBF0ACCC}"/>
              </a:ext>
            </a:extLst>
          </p:cNvPr>
          <p:cNvSpPr txBox="1"/>
          <p:nvPr/>
        </p:nvSpPr>
        <p:spPr>
          <a:xfrm>
            <a:off x="8475984" y="7284539"/>
            <a:ext cx="8501912" cy="851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5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每周運動達150分鐘以上</a:t>
            </a:r>
          </a:p>
        </p:txBody>
      </p:sp>
    </p:spTree>
    <p:extLst>
      <p:ext uri="{BB962C8B-B14F-4D97-AF65-F5344CB8AC3E}">
        <p14:creationId xmlns:p14="http://schemas.microsoft.com/office/powerpoint/2010/main" val="411930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en-US" altLang="zh-TW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困難點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2020515" y="1155635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5664626" y="422065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125CB90-D1FC-DA10-FD7F-42530EFB9403}"/>
              </a:ext>
            </a:extLst>
          </p:cNvPr>
          <p:cNvGrpSpPr/>
          <p:nvPr/>
        </p:nvGrpSpPr>
        <p:grpSpPr>
          <a:xfrm>
            <a:off x="6209336" y="4001172"/>
            <a:ext cx="4923519" cy="3059979"/>
            <a:chOff x="3645417" y="2302933"/>
            <a:chExt cx="4923519" cy="3059979"/>
          </a:xfrm>
        </p:grpSpPr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FB3D244-8483-6D72-5E61-5AFA9F9EDAD2}"/>
                </a:ext>
              </a:extLst>
            </p:cNvPr>
            <p:cNvCxnSpPr/>
            <p:nvPr/>
          </p:nvCxnSpPr>
          <p:spPr>
            <a:xfrm>
              <a:off x="6096000" y="2302933"/>
              <a:ext cx="0" cy="12446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0A2E6280-C7F0-302F-2196-BAF2DB1D58BB}"/>
                </a:ext>
              </a:extLst>
            </p:cNvPr>
            <p:cNvCxnSpPr/>
            <p:nvPr/>
          </p:nvCxnSpPr>
          <p:spPr>
            <a:xfrm>
              <a:off x="6096000" y="4118312"/>
              <a:ext cx="0" cy="12446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2BCF1CC9-36ED-BCA9-45E4-5384C5A269A7}"/>
                </a:ext>
              </a:extLst>
            </p:cNvPr>
            <p:cNvCxnSpPr/>
            <p:nvPr/>
          </p:nvCxnSpPr>
          <p:spPr>
            <a:xfrm rot="16200000" flipH="1">
              <a:off x="4725417" y="2741132"/>
              <a:ext cx="0" cy="21600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608E17E-549E-F37C-678D-1853BB2CB89F}"/>
                </a:ext>
              </a:extLst>
            </p:cNvPr>
            <p:cNvCxnSpPr/>
            <p:nvPr/>
          </p:nvCxnSpPr>
          <p:spPr>
            <a:xfrm rot="16200000" flipH="1">
              <a:off x="7488936" y="2741131"/>
              <a:ext cx="0" cy="2160000"/>
            </a:xfrm>
            <a:prstGeom prst="line">
              <a:avLst/>
            </a:prstGeom>
            <a:ln w="57150">
              <a:solidFill>
                <a:srgbClr val="398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11">
            <a:extLst>
              <a:ext uri="{FF2B5EF4-FFF2-40B4-BE49-F238E27FC236}">
                <a16:creationId xmlns:a16="http://schemas.microsoft.com/office/drawing/2014/main" id="{6C9B26F7-0D13-F0AD-3AF7-5F75F76DE0D1}"/>
              </a:ext>
            </a:extLst>
          </p:cNvPr>
          <p:cNvSpPr txBox="1"/>
          <p:nvPr/>
        </p:nvSpPr>
        <p:spPr>
          <a:xfrm>
            <a:off x="251532" y="3004228"/>
            <a:ext cx="5657328" cy="232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手動Excel記錄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8106" lvl="1" algn="just">
              <a:lnSpc>
                <a:spcPts val="9806"/>
              </a:lnSpc>
            </a:pP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慢跑的公里數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AD0DD75E-8744-AA67-DD8B-87E64A438C13}"/>
              </a:ext>
            </a:extLst>
          </p:cNvPr>
          <p:cNvSpPr txBox="1"/>
          <p:nvPr/>
        </p:nvSpPr>
        <p:spPr>
          <a:xfrm>
            <a:off x="11279519" y="2871738"/>
            <a:ext cx="5892949" cy="2358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無法隨時查看里程紀錄與成果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B3813101-D6A5-9F11-28E1-358EC9876E3A}"/>
              </a:ext>
            </a:extLst>
          </p:cNvPr>
          <p:cNvSpPr txBox="1"/>
          <p:nvPr/>
        </p:nvSpPr>
        <p:spPr>
          <a:xfrm>
            <a:off x="0" y="6593842"/>
            <a:ext cx="5787119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缺乏誘因與獎勵回饋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1BA93A-ECD7-F995-8432-30D61F895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96" y="6161140"/>
            <a:ext cx="1877960" cy="18779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3F08CD-894F-33A9-7BA1-EAB80A91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57" y="5897550"/>
            <a:ext cx="2327202" cy="23272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7B6565-1E13-0D68-84ED-51D44D856C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28" y="3157446"/>
            <a:ext cx="1986054" cy="1986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1780C5-7E7C-7FE7-F002-DE726B77CD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9" y="3311357"/>
            <a:ext cx="1675933" cy="1675933"/>
          </a:xfrm>
          <a:prstGeom prst="rect">
            <a:avLst/>
          </a:prstGeom>
        </p:spPr>
      </p:pic>
      <p:sp>
        <p:nvSpPr>
          <p:cNvPr id="47" name="TextBox 11">
            <a:extLst>
              <a:ext uri="{FF2B5EF4-FFF2-40B4-BE49-F238E27FC236}">
                <a16:creationId xmlns:a16="http://schemas.microsoft.com/office/drawing/2014/main" id="{1C7746E8-AAD4-52F6-8EB9-B4EFA05AB2A8}"/>
              </a:ext>
            </a:extLst>
          </p:cNvPr>
          <p:cNvSpPr txBox="1"/>
          <p:nvPr/>
        </p:nvSpPr>
        <p:spPr>
          <a:xfrm>
            <a:off x="5638800" y="2045206"/>
            <a:ext cx="3120152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便利性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55BA11AF-15DA-57B0-61E5-830637E8687A}"/>
              </a:ext>
            </a:extLst>
          </p:cNvPr>
          <p:cNvSpPr txBox="1"/>
          <p:nvPr/>
        </p:nvSpPr>
        <p:spPr>
          <a:xfrm>
            <a:off x="8610600" y="2060845"/>
            <a:ext cx="3048000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40FC7CF1-2D42-F0EB-A3D1-63F72B6490FF}"/>
              </a:ext>
            </a:extLst>
          </p:cNvPr>
          <p:cNvSpPr txBox="1"/>
          <p:nvPr/>
        </p:nvSpPr>
        <p:spPr>
          <a:xfrm>
            <a:off x="5362381" y="8269887"/>
            <a:ext cx="2985878" cy="110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r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趣味性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7CA26629-B3A9-B972-84DC-FDAD1FBF0B1C}"/>
              </a:ext>
            </a:extLst>
          </p:cNvPr>
          <p:cNvSpPr txBox="1"/>
          <p:nvPr/>
        </p:nvSpPr>
        <p:spPr>
          <a:xfrm>
            <a:off x="8641190" y="8252189"/>
            <a:ext cx="2862154" cy="111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zh-TW" altLang="en-US" sz="54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榮譽性</a:t>
            </a:r>
            <a:endParaRPr lang="en-US" sz="54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5882" y="5817637"/>
            <a:ext cx="6921613" cy="232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缺少團結力量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88106" lvl="1" algn="just">
              <a:lnSpc>
                <a:spcPts val="9806"/>
              </a:lnSpc>
            </a:pPr>
            <a:r>
              <a:rPr lang="en-US" sz="44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班級榮譽和競爭力的氛</a:t>
            </a:r>
            <a:r>
              <a:rPr lang="zh-TW" altLang="en-US" sz="44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</a:t>
            </a:r>
            <a:endParaRPr lang="en-US" sz="44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5" grpId="1"/>
      <p:bldP spid="46" grpId="0"/>
      <p:bldP spid="47" grpId="0"/>
      <p:bldP spid="48" grpId="0"/>
      <p:bldP spid="49" grpId="0"/>
      <p:bldP spid="5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66E5B1B-338B-BB98-06CF-C08008EF1D57}"/>
              </a:ext>
            </a:extLst>
          </p:cNvPr>
          <p:cNvSpPr/>
          <p:nvPr/>
        </p:nvSpPr>
        <p:spPr>
          <a:xfrm rot="20186856">
            <a:off x="-1820793" y="2571306"/>
            <a:ext cx="6507004" cy="4741617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pattFill prst="narVert">
            <a:fgClr>
              <a:srgbClr val="F9B459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3827591F-1BFA-4D95-A157-773A8827A364}"/>
              </a:ext>
            </a:extLst>
          </p:cNvPr>
          <p:cNvSpPr/>
          <p:nvPr/>
        </p:nvSpPr>
        <p:spPr>
          <a:xfrm rot="13607761" flipH="1">
            <a:off x="14619158" y="8296621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61A1A6E-448F-EC5C-3643-20D566A1C14C}"/>
              </a:ext>
            </a:extLst>
          </p:cNvPr>
          <p:cNvGrpSpPr/>
          <p:nvPr/>
        </p:nvGrpSpPr>
        <p:grpSpPr>
          <a:xfrm rot="20827702" flipH="1">
            <a:off x="15120446" y="97552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A525E3E-F8AC-87C5-0EDE-83025433239D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8F1E5D2-CA6F-2A35-6E80-6B3333BA89B3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B6B3B45-B47C-B5E1-2F71-C52386EF2363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0EEDC6D-3393-A7DD-B002-A2772A86BB90}"/>
              </a:ext>
            </a:extLst>
          </p:cNvPr>
          <p:cNvGrpSpPr/>
          <p:nvPr/>
        </p:nvGrpSpPr>
        <p:grpSpPr>
          <a:xfrm rot="20827702" flipH="1">
            <a:off x="17025079" y="9526623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0420185-948A-FC35-2A11-BAF8EF1CF3EC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A273567C-98B3-F433-77F8-D67A9AC8B4E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4CDCB3C-EB61-99B9-D861-F298A4AEF125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E3F59F-7225-A75B-91AA-70C10AFF019A}"/>
              </a:ext>
            </a:extLst>
          </p:cNvPr>
          <p:cNvGrpSpPr/>
          <p:nvPr/>
        </p:nvGrpSpPr>
        <p:grpSpPr>
          <a:xfrm rot="20827702" flipH="1">
            <a:off x="17971913" y="9846134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A97EB9E2-126A-FF1B-6DB3-A1950F38AC54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2AB7E1F5-2A5B-21CB-BBF9-3ADF6F4CC6B7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C8B0F89-BAD2-5A5E-4BC3-F7B145B2914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A62AC1D-4E74-D420-A3FC-A964F93EFA38}"/>
              </a:ext>
            </a:extLst>
          </p:cNvPr>
          <p:cNvSpPr/>
          <p:nvPr/>
        </p:nvSpPr>
        <p:spPr>
          <a:xfrm rot="20186856">
            <a:off x="-6913105" y="-1029366"/>
            <a:ext cx="11941270" cy="8701535"/>
          </a:xfrm>
          <a:custGeom>
            <a:avLst/>
            <a:gdLst>
              <a:gd name="connsiteX0" fmla="*/ 2047184 w 11941270"/>
              <a:gd name="connsiteY0" fmla="*/ 2373221 h 8701535"/>
              <a:gd name="connsiteX1" fmla="*/ 3037784 w 11941270"/>
              <a:gd name="connsiteY1" fmla="*/ 671421 h 8701535"/>
              <a:gd name="connsiteX2" fmla="*/ 6390584 w 11941270"/>
              <a:gd name="connsiteY2" fmla="*/ 1636621 h 8701535"/>
              <a:gd name="connsiteX3" fmla="*/ 9286184 w 11941270"/>
              <a:gd name="connsiteY3" fmla="*/ 36421 h 8701535"/>
              <a:gd name="connsiteX4" fmla="*/ 11876984 w 11941270"/>
              <a:gd name="connsiteY4" fmla="*/ 3516221 h 8701535"/>
              <a:gd name="connsiteX5" fmla="*/ 10835584 w 11941270"/>
              <a:gd name="connsiteY5" fmla="*/ 6538821 h 8701535"/>
              <a:gd name="connsiteX6" fmla="*/ 7406584 w 11941270"/>
              <a:gd name="connsiteY6" fmla="*/ 5853021 h 8701535"/>
              <a:gd name="connsiteX7" fmla="*/ 5450784 w 11941270"/>
              <a:gd name="connsiteY7" fmla="*/ 8697821 h 8701535"/>
              <a:gd name="connsiteX8" fmla="*/ 192984 w 11941270"/>
              <a:gd name="connsiteY8" fmla="*/ 6386421 h 8701535"/>
              <a:gd name="connsiteX9" fmla="*/ 1234384 w 11941270"/>
              <a:gd name="connsiteY9" fmla="*/ 3465421 h 8701535"/>
              <a:gd name="connsiteX10" fmla="*/ 2148784 w 11941270"/>
              <a:gd name="connsiteY10" fmla="*/ 2119221 h 870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41270" h="8701535">
                <a:moveTo>
                  <a:pt x="2047184" y="2373221"/>
                </a:moveTo>
                <a:cubicBezTo>
                  <a:pt x="2180534" y="1583704"/>
                  <a:pt x="2313884" y="794188"/>
                  <a:pt x="3037784" y="671421"/>
                </a:cubicBezTo>
                <a:cubicBezTo>
                  <a:pt x="3761684" y="548654"/>
                  <a:pt x="5349184" y="1742454"/>
                  <a:pt x="6390584" y="1636621"/>
                </a:cubicBezTo>
                <a:cubicBezTo>
                  <a:pt x="7431984" y="1530788"/>
                  <a:pt x="8371784" y="-276846"/>
                  <a:pt x="9286184" y="36421"/>
                </a:cubicBezTo>
                <a:cubicBezTo>
                  <a:pt x="10200584" y="349688"/>
                  <a:pt x="11618751" y="2432488"/>
                  <a:pt x="11876984" y="3516221"/>
                </a:cubicBezTo>
                <a:cubicBezTo>
                  <a:pt x="12135217" y="4599954"/>
                  <a:pt x="11580651" y="6149354"/>
                  <a:pt x="10835584" y="6538821"/>
                </a:cubicBezTo>
                <a:cubicBezTo>
                  <a:pt x="10090517" y="6928288"/>
                  <a:pt x="8304051" y="5493188"/>
                  <a:pt x="7406584" y="5853021"/>
                </a:cubicBezTo>
                <a:cubicBezTo>
                  <a:pt x="6509117" y="6212854"/>
                  <a:pt x="6653051" y="8608921"/>
                  <a:pt x="5450784" y="8697821"/>
                </a:cubicBezTo>
                <a:cubicBezTo>
                  <a:pt x="4248517" y="8786721"/>
                  <a:pt x="895717" y="7258488"/>
                  <a:pt x="192984" y="6386421"/>
                </a:cubicBezTo>
                <a:cubicBezTo>
                  <a:pt x="-509749" y="5514354"/>
                  <a:pt x="908417" y="4176621"/>
                  <a:pt x="1234384" y="3465421"/>
                </a:cubicBezTo>
                <a:cubicBezTo>
                  <a:pt x="1560351" y="2754221"/>
                  <a:pt x="1854567" y="2436721"/>
                  <a:pt x="2148784" y="2119221"/>
                </a:cubicBezTo>
              </a:path>
            </a:pathLst>
          </a:cu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7F7CBBD-8C28-FCCD-83CF-D135208BB0A9}"/>
              </a:ext>
            </a:extLst>
          </p:cNvPr>
          <p:cNvSpPr/>
          <p:nvPr/>
        </p:nvSpPr>
        <p:spPr>
          <a:xfrm>
            <a:off x="17935174" y="8415482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C47F577-2F30-BCB0-941D-5F37833C76D6}"/>
              </a:ext>
            </a:extLst>
          </p:cNvPr>
          <p:cNvSpPr/>
          <p:nvPr/>
        </p:nvSpPr>
        <p:spPr>
          <a:xfrm>
            <a:off x="16268482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D344CF-C336-FE35-50F7-6597FAED1818}"/>
              </a:ext>
            </a:extLst>
          </p:cNvPr>
          <p:cNvSpPr txBox="1"/>
          <p:nvPr/>
        </p:nvSpPr>
        <p:spPr>
          <a:xfrm>
            <a:off x="2410186" y="4449897"/>
            <a:ext cx="19881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sz="96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1726E6D-D716-07D7-1187-BD21D61C0177}"/>
              </a:ext>
            </a:extLst>
          </p:cNvPr>
          <p:cNvGrpSpPr/>
          <p:nvPr/>
        </p:nvGrpSpPr>
        <p:grpSpPr>
          <a:xfrm>
            <a:off x="6183944" y="4130557"/>
            <a:ext cx="9329342" cy="2025886"/>
            <a:chOff x="6221362" y="3834437"/>
            <a:chExt cx="9329342" cy="20258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D9C7A-805D-CE57-E6B8-BA37BC51FAA3}"/>
                </a:ext>
              </a:extLst>
            </p:cNvPr>
            <p:cNvSpPr txBox="1"/>
            <p:nvPr/>
          </p:nvSpPr>
          <p:spPr>
            <a:xfrm>
              <a:off x="6221362" y="4409072"/>
              <a:ext cx="5924866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zh-TW" altLang="en-US" sz="8800" b="1" dirty="0">
                  <a:solidFill>
                    <a:srgbClr val="3A8991"/>
                  </a:solidFill>
                  <a:latin typeface="微軟正黑體" panose="020B0604030504040204" pitchFamily="34" charset="-120"/>
                  <a:ea typeface="Garet ExtraBold Bold"/>
                </a:rPr>
                <a:t>系統功能</a:t>
              </a:r>
              <a:endParaRPr lang="en-US" altLang="zh-TW" sz="8800" b="1" dirty="0">
                <a:solidFill>
                  <a:srgbClr val="3A8991"/>
                </a:solidFill>
                <a:latin typeface="微軟正黑體" panose="020B0604030504040204" pitchFamily="34" charset="-120"/>
                <a:ea typeface="Garet ExtraBold Bold"/>
              </a:endParaRPr>
            </a:p>
          </p:txBody>
        </p:sp>
        <p:pic>
          <p:nvPicPr>
            <p:cNvPr id="37" name="Picture 7">
              <a:extLst>
                <a:ext uri="{FF2B5EF4-FFF2-40B4-BE49-F238E27FC236}">
                  <a16:creationId xmlns:a16="http://schemas.microsoft.com/office/drawing/2014/main" id="{FAD95781-D575-E54A-CA64-4FA2C8E2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524818" y="3834437"/>
              <a:ext cx="2025886" cy="2025886"/>
            </a:xfrm>
            <a:prstGeom prst="rect">
              <a:avLst/>
            </a:prstGeom>
          </p:spPr>
        </p:pic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6E4DCB4D-BFCB-67AE-56D2-76F06667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6805214">
              <a:off x="12366524" y="4242780"/>
              <a:ext cx="644808" cy="195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5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276600" y="8734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pic>
        <p:nvPicPr>
          <p:cNvPr id="100" name="Picture 6">
            <a:extLst>
              <a:ext uri="{FF2B5EF4-FFF2-40B4-BE49-F238E27FC236}">
                <a16:creationId xmlns:a16="http://schemas.microsoft.com/office/drawing/2014/main" id="{6C38C448-E22B-B402-C13F-DB370551C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02602" flipV="1">
            <a:off x="3120347" y="7180679"/>
            <a:ext cx="1389030" cy="496578"/>
          </a:xfrm>
          <a:prstGeom prst="rect">
            <a:avLst/>
          </a:prstGeom>
        </p:spPr>
      </p:pic>
      <p:pic>
        <p:nvPicPr>
          <p:cNvPr id="101" name="Picture 7">
            <a:extLst>
              <a:ext uri="{FF2B5EF4-FFF2-40B4-BE49-F238E27FC236}">
                <a16:creationId xmlns:a16="http://schemas.microsoft.com/office/drawing/2014/main" id="{2CDC4B7A-91E3-A68C-6C27-6F16B44E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002602" flipH="1">
            <a:off x="14519072" y="4067389"/>
            <a:ext cx="1389030" cy="496578"/>
          </a:xfrm>
          <a:prstGeom prst="rect">
            <a:avLst/>
          </a:prstGeom>
        </p:spPr>
      </p:pic>
      <p:sp>
        <p:nvSpPr>
          <p:cNvPr id="113" name="TextBox 19">
            <a:extLst>
              <a:ext uri="{FF2B5EF4-FFF2-40B4-BE49-F238E27FC236}">
                <a16:creationId xmlns:a16="http://schemas.microsoft.com/office/drawing/2014/main" id="{B53CF6D1-F4C5-8125-0B1F-E13D841F852F}"/>
              </a:ext>
            </a:extLst>
          </p:cNvPr>
          <p:cNvSpPr txBox="1"/>
          <p:nvPr/>
        </p:nvSpPr>
        <p:spPr>
          <a:xfrm>
            <a:off x="4381909" y="7413995"/>
            <a:ext cx="386102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里程紀錄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獎品兌換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臺灣在地知識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TextBox 20">
            <a:extLst>
              <a:ext uri="{FF2B5EF4-FFF2-40B4-BE49-F238E27FC236}">
                <a16:creationId xmlns:a16="http://schemas.microsoft.com/office/drawing/2014/main" id="{B3B86A24-BA2A-B499-3849-8EF91D91A7C2}"/>
              </a:ext>
            </a:extLst>
          </p:cNvPr>
          <p:cNvSpPr txBox="1"/>
          <p:nvPr/>
        </p:nvSpPr>
        <p:spPr>
          <a:xfrm>
            <a:off x="7609340" y="7411435"/>
            <a:ext cx="386102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任務挑戰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運動學習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6301" lvl="1" indent="-253151">
              <a:lnSpc>
                <a:spcPts val="3587"/>
              </a:lnSpc>
              <a:buFont typeface="Arial"/>
              <a:buChar char="•"/>
            </a:pPr>
            <a:r>
              <a:rPr lang="en-US" sz="32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個人運動角色</a:t>
            </a:r>
            <a:endParaRPr lang="en-US" sz="32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TextBox 21">
            <a:extLst>
              <a:ext uri="{FF2B5EF4-FFF2-40B4-BE49-F238E27FC236}">
                <a16:creationId xmlns:a16="http://schemas.microsoft.com/office/drawing/2014/main" id="{CDF3AA30-C506-D3BE-D096-B7519B21165A}"/>
              </a:ext>
            </a:extLst>
          </p:cNvPr>
          <p:cNvSpPr txBox="1"/>
          <p:nvPr/>
        </p:nvSpPr>
        <p:spPr>
          <a:xfrm>
            <a:off x="10923784" y="2701253"/>
            <a:ext cx="4711379" cy="135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7"/>
              </a:lnSpc>
            </a:pPr>
            <a:r>
              <a:rPr lang="en-US" sz="2800" dirty="0" err="1">
                <a:solidFill>
                  <a:srgbClr val="F082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老師可以從Web瀏覽各個小朋友的運動狀態分析</a:t>
            </a:r>
            <a:endParaRPr lang="en-US" sz="28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587"/>
              </a:lnSpc>
            </a:pPr>
            <a:endParaRPr lang="en-US" sz="2800" dirty="0">
              <a:solidFill>
                <a:srgbClr val="F082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5E03F56-C87B-FD45-F2A2-14232A78E31A}"/>
              </a:ext>
            </a:extLst>
          </p:cNvPr>
          <p:cNvGrpSpPr/>
          <p:nvPr/>
        </p:nvGrpSpPr>
        <p:grpSpPr>
          <a:xfrm>
            <a:off x="2335370" y="1671224"/>
            <a:ext cx="2612171" cy="1327290"/>
            <a:chOff x="2313061" y="1940237"/>
            <a:chExt cx="2612171" cy="132729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D4C25DE5-7825-1E36-AB7F-A8D7FA9E33A2}"/>
                </a:ext>
              </a:extLst>
            </p:cNvPr>
            <p:cNvGrpSpPr/>
            <p:nvPr/>
          </p:nvGrpSpPr>
          <p:grpSpPr>
            <a:xfrm>
              <a:off x="2393943" y="1940237"/>
              <a:ext cx="2531289" cy="1327290"/>
              <a:chOff x="2393943" y="1940237"/>
              <a:chExt cx="2531289" cy="1327290"/>
            </a:xfrm>
          </p:grpSpPr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2CDF74AF-2EE6-12C1-7CCD-3F3EFBE18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042269" y="2036668"/>
                <a:ext cx="682131" cy="1049432"/>
              </a:xfrm>
              <a:prstGeom prst="rect">
                <a:avLst/>
              </a:prstGeom>
            </p:spPr>
          </p:pic>
          <p:sp>
            <p:nvSpPr>
              <p:cNvPr id="60" name="矩形: 圓角化對角角落 59">
                <a:extLst>
                  <a:ext uri="{FF2B5EF4-FFF2-40B4-BE49-F238E27FC236}">
                    <a16:creationId xmlns:a16="http://schemas.microsoft.com/office/drawing/2014/main" id="{1BDB55C5-ADD6-73BF-E712-DD8ABBD72EBE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</p:grpSp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48C4DE9D-7EE3-FEBE-1992-999D037303BD}"/>
                </a:ext>
              </a:extLst>
            </p:cNvPr>
            <p:cNvSpPr txBox="1"/>
            <p:nvPr/>
          </p:nvSpPr>
          <p:spPr>
            <a:xfrm>
              <a:off x="2313061" y="2499587"/>
              <a:ext cx="1886727" cy="38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國小生</a:t>
              </a:r>
              <a:endParaRPr 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51129F4-85B6-DD91-B2E0-4ACA6EAA8C82}"/>
              </a:ext>
            </a:extLst>
          </p:cNvPr>
          <p:cNvGrpSpPr/>
          <p:nvPr/>
        </p:nvGrpSpPr>
        <p:grpSpPr>
          <a:xfrm>
            <a:off x="3607791" y="3019281"/>
            <a:ext cx="158946" cy="1994888"/>
            <a:chOff x="2508054" y="1628969"/>
            <a:chExt cx="158946" cy="1994888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3F869737-04DB-EA5E-1847-B21E2DCEF3C0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0CFB8E1-DA1D-D795-ECC6-D86170511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28C5488-3D80-8D31-C841-6C3B4262AB4D}"/>
              </a:ext>
            </a:extLst>
          </p:cNvPr>
          <p:cNvGrpSpPr/>
          <p:nvPr/>
        </p:nvGrpSpPr>
        <p:grpSpPr>
          <a:xfrm rot="16200000">
            <a:off x="5951479" y="4699336"/>
            <a:ext cx="158946" cy="1994888"/>
            <a:chOff x="2508054" y="1628969"/>
            <a:chExt cx="158946" cy="1994888"/>
          </a:xfrm>
        </p:grpSpPr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916063BB-7198-F928-6855-3384A11C8A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2F801C70-CCAE-8698-1D97-D0F7AD472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317519-3844-3F69-1CE0-6C66B10E805B}"/>
              </a:ext>
            </a:extLst>
          </p:cNvPr>
          <p:cNvGrpSpPr/>
          <p:nvPr/>
        </p:nvGrpSpPr>
        <p:grpSpPr>
          <a:xfrm>
            <a:off x="7056162" y="4560121"/>
            <a:ext cx="3633772" cy="2212251"/>
            <a:chOff x="5987739" y="3158621"/>
            <a:chExt cx="3633772" cy="2212251"/>
          </a:xfrm>
        </p:grpSpPr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CD99E5B7-4D69-5990-2196-0EABAB8A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99" name="Picture 5">
              <a:extLst>
                <a:ext uri="{FF2B5EF4-FFF2-40B4-BE49-F238E27FC236}">
                  <a16:creationId xmlns:a16="http://schemas.microsoft.com/office/drawing/2014/main" id="{7271A85E-1E0C-D6E5-BBE1-BDE1E023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3482EC4A-CAD4-AC9C-75A6-840C140B2734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TextBox 16">
              <a:extLst>
                <a:ext uri="{FF2B5EF4-FFF2-40B4-BE49-F238E27FC236}">
                  <a16:creationId xmlns:a16="http://schemas.microsoft.com/office/drawing/2014/main" id="{6B06346C-56E7-58A0-AC78-810B5EE00E4D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E36A8C67-7914-39A6-E762-A780017A0F61}"/>
              </a:ext>
            </a:extLst>
          </p:cNvPr>
          <p:cNvGrpSpPr/>
          <p:nvPr/>
        </p:nvGrpSpPr>
        <p:grpSpPr>
          <a:xfrm rot="16200000">
            <a:off x="11636739" y="4671061"/>
            <a:ext cx="158946" cy="1994888"/>
            <a:chOff x="2508054" y="1628969"/>
            <a:chExt cx="158946" cy="1994888"/>
          </a:xfrm>
        </p:grpSpPr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A793087-2805-3D19-DADB-CDFAA852D8D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C9B80CEE-377C-15C6-A272-9E6E0B517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8F1EDC5-BEDB-3082-D702-4AB1A61D6A77}"/>
              </a:ext>
            </a:extLst>
          </p:cNvPr>
          <p:cNvGrpSpPr/>
          <p:nvPr/>
        </p:nvGrpSpPr>
        <p:grpSpPr>
          <a:xfrm>
            <a:off x="12732929" y="4958605"/>
            <a:ext cx="2577553" cy="1274469"/>
            <a:chOff x="1401967" y="3630240"/>
            <a:chExt cx="2577553" cy="1274469"/>
          </a:xfrm>
        </p:grpSpPr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FB0742BB-A9FB-3180-F0BB-816BD9A09988}"/>
                </a:ext>
              </a:extLst>
            </p:cNvPr>
            <p:cNvSpPr/>
            <p:nvPr/>
          </p:nvSpPr>
          <p:spPr>
            <a:xfrm>
              <a:off x="1401967" y="3630240"/>
              <a:ext cx="2577553" cy="1274469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3999341D-1DA0-6906-3683-75041CC2BCBE}"/>
                </a:ext>
              </a:extLst>
            </p:cNvPr>
            <p:cNvSpPr txBox="1"/>
            <p:nvPr/>
          </p:nvSpPr>
          <p:spPr>
            <a:xfrm>
              <a:off x="1524000" y="3924300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孩是要運動</a:t>
              </a:r>
              <a:endPara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4" name="TextBox 16">
              <a:extLst>
                <a:ext uri="{FF2B5EF4-FFF2-40B4-BE49-F238E27FC236}">
                  <a16:creationId xmlns:a16="http://schemas.microsoft.com/office/drawing/2014/main" id="{D462BFD9-0294-AB19-9F24-D1424984CF0A}"/>
                </a:ext>
              </a:extLst>
            </p:cNvPr>
            <p:cNvSpPr txBox="1"/>
            <p:nvPr/>
          </p:nvSpPr>
          <p:spPr>
            <a:xfrm>
              <a:off x="1524000" y="4462827"/>
              <a:ext cx="2383986" cy="373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端</a:t>
              </a:r>
              <a:endPara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04D1F2E0-358F-2FE3-4A95-B3DD7023E8DA}"/>
              </a:ext>
            </a:extLst>
          </p:cNvPr>
          <p:cNvGrpSpPr/>
          <p:nvPr/>
        </p:nvGrpSpPr>
        <p:grpSpPr>
          <a:xfrm>
            <a:off x="13962513" y="6273387"/>
            <a:ext cx="158946" cy="1994888"/>
            <a:chOff x="2508054" y="1628969"/>
            <a:chExt cx="158946" cy="1994888"/>
          </a:xfrm>
        </p:grpSpPr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C5C84A70-0B6D-FEDF-9B88-26853B10F74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F5355FD8-480B-799C-6D84-7659C975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54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84B7DBA-B11A-41E0-F976-37AE2FC511B6}"/>
              </a:ext>
            </a:extLst>
          </p:cNvPr>
          <p:cNvGrpSpPr/>
          <p:nvPr/>
        </p:nvGrpSpPr>
        <p:grpSpPr>
          <a:xfrm>
            <a:off x="12866840" y="8317725"/>
            <a:ext cx="2612171" cy="1327290"/>
            <a:chOff x="11767103" y="6927413"/>
            <a:chExt cx="2612171" cy="1327290"/>
          </a:xfrm>
        </p:grpSpPr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2663E89B-12FE-CFA0-11E7-6ABBDF996C52}"/>
                </a:ext>
              </a:extLst>
            </p:cNvPr>
            <p:cNvGrpSpPr/>
            <p:nvPr/>
          </p:nvGrpSpPr>
          <p:grpSpPr>
            <a:xfrm>
              <a:off x="11767103" y="6927413"/>
              <a:ext cx="2612171" cy="1327290"/>
              <a:chOff x="2313061" y="1940237"/>
              <a:chExt cx="2612171" cy="1327290"/>
            </a:xfrm>
          </p:grpSpPr>
          <p:sp>
            <p:nvSpPr>
              <p:cNvPr id="95" name="矩形: 圓角化對角角落 94">
                <a:extLst>
                  <a:ext uri="{FF2B5EF4-FFF2-40B4-BE49-F238E27FC236}">
                    <a16:creationId xmlns:a16="http://schemas.microsoft.com/office/drawing/2014/main" id="{D4345C91-D8BB-B5BC-687E-D4A85B0B8817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  <p:sp>
            <p:nvSpPr>
              <p:cNvPr id="93" name="TextBox 16">
                <a:extLst>
                  <a:ext uri="{FF2B5EF4-FFF2-40B4-BE49-F238E27FC236}">
                    <a16:creationId xmlns:a16="http://schemas.microsoft.com/office/drawing/2014/main" id="{8434F8A1-08B2-AAAB-8523-ABB6A5402A85}"/>
                  </a:ext>
                </a:extLst>
              </p:cNvPr>
              <p:cNvSpPr txBox="1"/>
              <p:nvPr/>
            </p:nvSpPr>
            <p:spPr>
              <a:xfrm>
                <a:off x="2313061" y="2499587"/>
                <a:ext cx="1886727" cy="3849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教師</a:t>
                </a:r>
                <a:endParaRPr 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02" name="Picture 5">
              <a:extLst>
                <a:ext uri="{FF2B5EF4-FFF2-40B4-BE49-F238E27FC236}">
                  <a16:creationId xmlns:a16="http://schemas.microsoft.com/office/drawing/2014/main" id="{E21D09EC-CBAA-A383-2EBA-FE8DDB7E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294831" y="7219418"/>
              <a:ext cx="914639" cy="755721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6B4F85-8958-5F75-34E0-56A9920F9D4D}"/>
              </a:ext>
            </a:extLst>
          </p:cNvPr>
          <p:cNvGrpSpPr/>
          <p:nvPr/>
        </p:nvGrpSpPr>
        <p:grpSpPr>
          <a:xfrm>
            <a:off x="2036053" y="5033270"/>
            <a:ext cx="2993068" cy="1274469"/>
            <a:chOff x="2036053" y="5033270"/>
            <a:chExt cx="2993068" cy="127446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009FA96-9109-5618-99DD-DEF6A66138B0}"/>
                </a:ext>
              </a:extLst>
            </p:cNvPr>
            <p:cNvGrpSpPr/>
            <p:nvPr/>
          </p:nvGrpSpPr>
          <p:grpSpPr>
            <a:xfrm>
              <a:off x="2451568" y="5033270"/>
              <a:ext cx="2577553" cy="1274469"/>
              <a:chOff x="1401967" y="3630240"/>
              <a:chExt cx="2577553" cy="1274469"/>
            </a:xfrm>
          </p:grpSpPr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16D0B40B-455A-C0E9-D602-1AF0F42C0BFF}"/>
                  </a:ext>
                </a:extLst>
              </p:cNvPr>
              <p:cNvSpPr/>
              <p:nvPr/>
            </p:nvSpPr>
            <p:spPr>
              <a:xfrm>
                <a:off x="1401967" y="3630240"/>
                <a:ext cx="2577553" cy="1274469"/>
              </a:xfrm>
              <a:prstGeom prst="roundRect">
                <a:avLst/>
              </a:prstGeom>
              <a:noFill/>
              <a:ln w="57150">
                <a:solidFill>
                  <a:srgbClr val="3989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TextBox 16">
                <a:extLst>
                  <a:ext uri="{FF2B5EF4-FFF2-40B4-BE49-F238E27FC236}">
                    <a16:creationId xmlns:a16="http://schemas.microsoft.com/office/drawing/2014/main" id="{9801E1CF-50B3-3309-636D-EA7AAF31FCBB}"/>
                  </a:ext>
                </a:extLst>
              </p:cNvPr>
              <p:cNvSpPr txBox="1"/>
              <p:nvPr/>
            </p:nvSpPr>
            <p:spPr>
              <a:xfrm>
                <a:off x="1524000" y="3924300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孩是要運動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6FBF89BA-77CF-D102-058C-5C9BB3C45982}"/>
                  </a:ext>
                </a:extLst>
              </p:cNvPr>
              <p:cNvSpPr txBox="1"/>
              <p:nvPr/>
            </p:nvSpPr>
            <p:spPr>
              <a:xfrm>
                <a:off x="1524000" y="4462827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en-US" altLang="zh-TW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端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56412C0-5C41-C116-B37F-0F2F72994D92}"/>
                </a:ext>
              </a:extLst>
            </p:cNvPr>
            <p:cNvSpPr/>
            <p:nvPr/>
          </p:nvSpPr>
          <p:spPr>
            <a:xfrm>
              <a:off x="2335371" y="5252666"/>
              <a:ext cx="166696" cy="911642"/>
            </a:xfrm>
            <a:prstGeom prst="rect">
              <a:avLst/>
            </a:prstGeom>
            <a:solidFill>
              <a:srgbClr val="FFF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9" name="Picture 25">
              <a:extLst>
                <a:ext uri="{FF2B5EF4-FFF2-40B4-BE49-F238E27FC236}">
                  <a16:creationId xmlns:a16="http://schemas.microsoft.com/office/drawing/2014/main" id="{869D97AD-0309-AE08-E8A8-9A9FA53D6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036053" y="5354181"/>
              <a:ext cx="792040" cy="732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33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EF8E6E-0984-D770-112F-BF93C2201592}"/>
              </a:ext>
            </a:extLst>
          </p:cNvPr>
          <p:cNvSpPr txBox="1"/>
          <p:nvPr/>
        </p:nvSpPr>
        <p:spPr>
          <a:xfrm>
            <a:off x="5384694" y="342900"/>
            <a:ext cx="7518613" cy="15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268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系統流程</a:t>
            </a:r>
            <a:endParaRPr lang="en-US" altLang="zh-TW" sz="8000" b="1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E371A14-00AC-D4F1-132B-34108CE2FD54}"/>
              </a:ext>
            </a:extLst>
          </p:cNvPr>
          <p:cNvSpPr/>
          <p:nvPr/>
        </p:nvSpPr>
        <p:spPr>
          <a:xfrm>
            <a:off x="11353800" y="1005463"/>
            <a:ext cx="882792" cy="602939"/>
          </a:xfrm>
          <a:custGeom>
            <a:avLst/>
            <a:gdLst>
              <a:gd name="connsiteX0" fmla="*/ 639252 w 718093"/>
              <a:gd name="connsiteY0" fmla="*/ 117091 h 470849"/>
              <a:gd name="connsiteX1" fmla="*/ 254241 w 718093"/>
              <a:gd name="connsiteY1" fmla="*/ 1587 h 470849"/>
              <a:gd name="connsiteX2" fmla="*/ 23235 w 718093"/>
              <a:gd name="connsiteY2" fmla="*/ 194093 h 470849"/>
              <a:gd name="connsiteX3" fmla="*/ 80986 w 718093"/>
              <a:gd name="connsiteY3" fmla="*/ 463600 h 470849"/>
              <a:gd name="connsiteX4" fmla="*/ 668127 w 718093"/>
              <a:gd name="connsiteY4" fmla="*/ 367347 h 470849"/>
              <a:gd name="connsiteX5" fmla="*/ 639252 w 718093"/>
              <a:gd name="connsiteY5" fmla="*/ 117091 h 47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93" h="470849">
                <a:moveTo>
                  <a:pt x="639252" y="117091"/>
                </a:moveTo>
                <a:cubicBezTo>
                  <a:pt x="570271" y="56131"/>
                  <a:pt x="356910" y="-11247"/>
                  <a:pt x="254241" y="1587"/>
                </a:cubicBezTo>
                <a:cubicBezTo>
                  <a:pt x="151572" y="14421"/>
                  <a:pt x="52111" y="117091"/>
                  <a:pt x="23235" y="194093"/>
                </a:cubicBezTo>
                <a:cubicBezTo>
                  <a:pt x="-5641" y="271095"/>
                  <a:pt x="-26496" y="434724"/>
                  <a:pt x="80986" y="463600"/>
                </a:cubicBezTo>
                <a:cubicBezTo>
                  <a:pt x="188468" y="492476"/>
                  <a:pt x="575083" y="429911"/>
                  <a:pt x="668127" y="367347"/>
                </a:cubicBezTo>
                <a:cubicBezTo>
                  <a:pt x="761171" y="304783"/>
                  <a:pt x="708233" y="178051"/>
                  <a:pt x="639252" y="117091"/>
                </a:cubicBezTo>
                <a:close/>
              </a:path>
            </a:pathLst>
          </a:custGeom>
          <a:solidFill>
            <a:srgbClr val="FC8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0219E34-20A8-1591-454A-2FDD995992C9}"/>
              </a:ext>
            </a:extLst>
          </p:cNvPr>
          <p:cNvGrpSpPr/>
          <p:nvPr/>
        </p:nvGrpSpPr>
        <p:grpSpPr>
          <a:xfrm rot="18919122">
            <a:off x="6408494" y="490184"/>
            <a:ext cx="547491" cy="889617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1F2F492-B8B7-2B88-8D96-C79BED558BA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804814C-776E-EE55-681E-08F2808EC001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ED7F53B-6573-46D3-572A-8BE4CFA4BF01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11ACB5FC-4F7D-BE96-5F33-6A2D643ABC9A}"/>
              </a:ext>
            </a:extLst>
          </p:cNvPr>
          <p:cNvSpPr/>
          <p:nvPr/>
        </p:nvSpPr>
        <p:spPr>
          <a:xfrm>
            <a:off x="12897478" y="7061151"/>
            <a:ext cx="7640153" cy="4659800"/>
          </a:xfrm>
          <a:custGeom>
            <a:avLst/>
            <a:gdLst>
              <a:gd name="connsiteX0" fmla="*/ 4862571 w 5093435"/>
              <a:gd name="connsiteY0" fmla="*/ 63832 h 3106533"/>
              <a:gd name="connsiteX1" fmla="*/ 2571063 w 5093435"/>
              <a:gd name="connsiteY1" fmla="*/ 735860 h 3106533"/>
              <a:gd name="connsiteX2" fmla="*/ 2449877 w 5093435"/>
              <a:gd name="connsiteY2" fmla="*/ 1837547 h 3106533"/>
              <a:gd name="connsiteX3" fmla="*/ 731246 w 5093435"/>
              <a:gd name="connsiteY3" fmla="*/ 2112969 h 3106533"/>
              <a:gd name="connsiteX4" fmla="*/ 169386 w 5093435"/>
              <a:gd name="connsiteY4" fmla="*/ 2553644 h 3106533"/>
              <a:gd name="connsiteX5" fmla="*/ 3628682 w 5093435"/>
              <a:gd name="connsiteY5" fmla="*/ 3104487 h 3106533"/>
              <a:gd name="connsiteX6" fmla="*/ 4873588 w 5093435"/>
              <a:gd name="connsiteY6" fmla="*/ 2344323 h 3106533"/>
              <a:gd name="connsiteX7" fmla="*/ 4862571 w 5093435"/>
              <a:gd name="connsiteY7" fmla="*/ 63832 h 31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3435" h="3106533">
                <a:moveTo>
                  <a:pt x="4862571" y="63832"/>
                </a:moveTo>
                <a:cubicBezTo>
                  <a:pt x="4478817" y="-204245"/>
                  <a:pt x="2973179" y="440241"/>
                  <a:pt x="2571063" y="735860"/>
                </a:cubicBezTo>
                <a:cubicBezTo>
                  <a:pt x="2168947" y="1031479"/>
                  <a:pt x="2756513" y="1608029"/>
                  <a:pt x="2449877" y="1837547"/>
                </a:cubicBezTo>
                <a:cubicBezTo>
                  <a:pt x="2143241" y="2067065"/>
                  <a:pt x="1111328" y="1993620"/>
                  <a:pt x="731246" y="2112969"/>
                </a:cubicBezTo>
                <a:cubicBezTo>
                  <a:pt x="351164" y="2232318"/>
                  <a:pt x="-313520" y="2388391"/>
                  <a:pt x="169386" y="2553644"/>
                </a:cubicBezTo>
                <a:cubicBezTo>
                  <a:pt x="652292" y="2718897"/>
                  <a:pt x="2844648" y="3139374"/>
                  <a:pt x="3628682" y="3104487"/>
                </a:cubicBezTo>
                <a:cubicBezTo>
                  <a:pt x="4412716" y="3069600"/>
                  <a:pt x="4666104" y="2851099"/>
                  <a:pt x="4873588" y="2344323"/>
                </a:cubicBezTo>
                <a:cubicBezTo>
                  <a:pt x="5081072" y="1837547"/>
                  <a:pt x="5246325" y="331909"/>
                  <a:pt x="4862571" y="638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200" dirty="0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4CC5074-6AB2-81FF-A535-8B399F783619}"/>
              </a:ext>
            </a:extLst>
          </p:cNvPr>
          <p:cNvSpPr/>
          <p:nvPr/>
        </p:nvSpPr>
        <p:spPr>
          <a:xfrm rot="7992239">
            <a:off x="-376041" y="8467804"/>
            <a:ext cx="3682850" cy="4201517"/>
          </a:xfrm>
          <a:custGeom>
            <a:avLst/>
            <a:gdLst>
              <a:gd name="connsiteX0" fmla="*/ 94367 w 1333887"/>
              <a:gd name="connsiteY0" fmla="*/ 0 h 1521742"/>
              <a:gd name="connsiteX1" fmla="*/ 23247 w 1333887"/>
              <a:gd name="connsiteY1" fmla="*/ 772160 h 1521742"/>
              <a:gd name="connsiteX2" fmla="*/ 449967 w 1333887"/>
              <a:gd name="connsiteY2" fmla="*/ 812800 h 1521742"/>
              <a:gd name="connsiteX3" fmla="*/ 531247 w 1333887"/>
              <a:gd name="connsiteY3" fmla="*/ 1493520 h 1521742"/>
              <a:gd name="connsiteX4" fmla="*/ 1333887 w 1333887"/>
              <a:gd name="connsiteY4" fmla="*/ 1402080 h 1521742"/>
              <a:gd name="connsiteX5" fmla="*/ 1333887 w 1333887"/>
              <a:gd name="connsiteY5" fmla="*/ 1402080 h 15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887" h="1521742">
                <a:moveTo>
                  <a:pt x="94367" y="0"/>
                </a:moveTo>
                <a:cubicBezTo>
                  <a:pt x="29173" y="318346"/>
                  <a:pt x="-36020" y="636693"/>
                  <a:pt x="23247" y="772160"/>
                </a:cubicBezTo>
                <a:cubicBezTo>
                  <a:pt x="82514" y="907627"/>
                  <a:pt x="365300" y="692573"/>
                  <a:pt x="449967" y="812800"/>
                </a:cubicBezTo>
                <a:cubicBezTo>
                  <a:pt x="534634" y="933027"/>
                  <a:pt x="383927" y="1395307"/>
                  <a:pt x="531247" y="1493520"/>
                </a:cubicBezTo>
                <a:cubicBezTo>
                  <a:pt x="678567" y="1591733"/>
                  <a:pt x="1333887" y="1402080"/>
                  <a:pt x="1333887" y="1402080"/>
                </a:cubicBezTo>
                <a:lnTo>
                  <a:pt x="1333887" y="1402080"/>
                </a:lnTo>
              </a:path>
            </a:pathLst>
          </a:custGeom>
          <a:solidFill>
            <a:srgbClr val="43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51338E8-FF38-5CD2-E6F6-D5E3E5104917}"/>
              </a:ext>
            </a:extLst>
          </p:cNvPr>
          <p:cNvGrpSpPr/>
          <p:nvPr/>
        </p:nvGrpSpPr>
        <p:grpSpPr>
          <a:xfrm rot="772298">
            <a:off x="652073" y="9748478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B79117D6-1162-B3FD-9660-F9970C3ABC09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14EA0E15-6C04-2D48-F95C-B5E04B7DBDB8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84C2A2AA-FDE3-61FB-69EA-B0DE88692A3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14E3BC7-A8A4-9715-AC3E-ED6CAB8DBFF3}"/>
              </a:ext>
            </a:extLst>
          </p:cNvPr>
          <p:cNvGrpSpPr/>
          <p:nvPr/>
        </p:nvGrpSpPr>
        <p:grpSpPr>
          <a:xfrm rot="772298">
            <a:off x="181892" y="9203366"/>
            <a:ext cx="192509" cy="27872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BFB8D398-9CDB-5223-B10D-1A66AE25EEF7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B6A9DA8-2BE7-4179-6BDB-BBC2AA755855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4E11539-121F-BA8D-9E74-1B42B0EF598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89A14F6-6B29-AFBB-EFED-5334C785A76F}"/>
              </a:ext>
            </a:extLst>
          </p:cNvPr>
          <p:cNvGrpSpPr/>
          <p:nvPr/>
        </p:nvGrpSpPr>
        <p:grpSpPr>
          <a:xfrm rot="772298">
            <a:off x="2435691" y="9676881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9507FE7-077B-8E3A-0EC5-2F8A9CB0E72F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1B1352C-88B1-E71B-4812-7E4422FF25E9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B2034BC-C658-98E4-6C45-A3C06489ADBE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153CB2A-AE5C-1A5C-983C-8A5BFAAF47FE}"/>
              </a:ext>
            </a:extLst>
          </p:cNvPr>
          <p:cNvGrpSpPr/>
          <p:nvPr/>
        </p:nvGrpSpPr>
        <p:grpSpPr>
          <a:xfrm rot="772298">
            <a:off x="3081774" y="10127697"/>
            <a:ext cx="239475" cy="318606"/>
            <a:chOff x="3344019" y="2137710"/>
            <a:chExt cx="545955" cy="88712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5C2808C-97BF-2067-131B-E5A4F2182CF5}"/>
                </a:ext>
              </a:extLst>
            </p:cNvPr>
            <p:cNvSpPr/>
            <p:nvPr/>
          </p:nvSpPr>
          <p:spPr>
            <a:xfrm>
              <a:off x="3510601" y="21377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FF0EA38-12A1-97FD-B4F2-A9F3180B2156}"/>
                </a:ext>
              </a:extLst>
            </p:cNvPr>
            <p:cNvSpPr/>
            <p:nvPr/>
          </p:nvSpPr>
          <p:spPr>
            <a:xfrm rot="19442881">
              <a:off x="3344019" y="2290603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03357216-FA0D-7021-3560-79C3CB356FE8}"/>
                </a:ext>
              </a:extLst>
            </p:cNvPr>
            <p:cNvSpPr/>
            <p:nvPr/>
          </p:nvSpPr>
          <p:spPr>
            <a:xfrm rot="1685430">
              <a:off x="3695466" y="2262510"/>
              <a:ext cx="194508" cy="7342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E2FE65F-7DC0-1E38-40FB-0BBA5CB4AFE5}"/>
              </a:ext>
            </a:extLst>
          </p:cNvPr>
          <p:cNvSpPr txBox="1"/>
          <p:nvPr/>
        </p:nvSpPr>
        <p:spPr>
          <a:xfrm>
            <a:off x="17514941" y="9000100"/>
            <a:ext cx="61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39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800" b="1" dirty="0">
              <a:solidFill>
                <a:srgbClr val="39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7B8D26-1869-60D9-E42D-63288D906F61}"/>
              </a:ext>
            </a:extLst>
          </p:cNvPr>
          <p:cNvSpPr/>
          <p:nvPr/>
        </p:nvSpPr>
        <p:spPr>
          <a:xfrm>
            <a:off x="3391433" y="8695761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C92AC66-F5D8-B70D-990C-155DA0B9F30D}"/>
              </a:ext>
            </a:extLst>
          </p:cNvPr>
          <p:cNvSpPr/>
          <p:nvPr/>
        </p:nvSpPr>
        <p:spPr>
          <a:xfrm>
            <a:off x="1609908" y="9115608"/>
            <a:ext cx="295092" cy="295092"/>
          </a:xfrm>
          <a:prstGeom prst="ellipse">
            <a:avLst/>
          </a:prstGeom>
          <a:solidFill>
            <a:srgbClr val="FFC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700" dirty="0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21DAC17-792E-D3F2-84A8-C1C563FEB688}"/>
              </a:ext>
            </a:extLst>
          </p:cNvPr>
          <p:cNvGrpSpPr/>
          <p:nvPr/>
        </p:nvGrpSpPr>
        <p:grpSpPr>
          <a:xfrm>
            <a:off x="2144709" y="2117382"/>
            <a:ext cx="2612171" cy="1327290"/>
            <a:chOff x="2313061" y="1940237"/>
            <a:chExt cx="2612171" cy="1327290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91F613D-3B78-E588-F0B7-5338DA4C40E1}"/>
                </a:ext>
              </a:extLst>
            </p:cNvPr>
            <p:cNvGrpSpPr/>
            <p:nvPr/>
          </p:nvGrpSpPr>
          <p:grpSpPr>
            <a:xfrm>
              <a:off x="2393943" y="1940237"/>
              <a:ext cx="2531289" cy="1327290"/>
              <a:chOff x="2393943" y="1940237"/>
              <a:chExt cx="2531289" cy="1327290"/>
            </a:xfrm>
          </p:grpSpPr>
          <p:pic>
            <p:nvPicPr>
              <p:cNvPr id="92" name="Picture 3">
                <a:extLst>
                  <a:ext uri="{FF2B5EF4-FFF2-40B4-BE49-F238E27FC236}">
                    <a16:creationId xmlns:a16="http://schemas.microsoft.com/office/drawing/2014/main" id="{0ACB43E8-A30C-742A-0563-DB1BCE63B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042269" y="2036668"/>
                <a:ext cx="682131" cy="1049432"/>
              </a:xfrm>
              <a:prstGeom prst="rect">
                <a:avLst/>
              </a:prstGeom>
            </p:spPr>
          </p:pic>
          <p:sp>
            <p:nvSpPr>
              <p:cNvPr id="94" name="矩形: 圓角化對角角落 93">
                <a:extLst>
                  <a:ext uri="{FF2B5EF4-FFF2-40B4-BE49-F238E27FC236}">
                    <a16:creationId xmlns:a16="http://schemas.microsoft.com/office/drawing/2014/main" id="{4318BD05-1A83-0D71-4E28-68B8A215F763}"/>
                  </a:ext>
                </a:extLst>
              </p:cNvPr>
              <p:cNvSpPr/>
              <p:nvPr/>
            </p:nvSpPr>
            <p:spPr>
              <a:xfrm>
                <a:off x="2393943" y="1940237"/>
                <a:ext cx="2531289" cy="1327290"/>
              </a:xfrm>
              <a:prstGeom prst="round2DiagRect">
                <a:avLst/>
              </a:prstGeom>
              <a:noFill/>
              <a:ln w="57150">
                <a:solidFill>
                  <a:srgbClr val="43A1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398991"/>
                  </a:solidFill>
                </a:endParaRPr>
              </a:p>
            </p:txBody>
          </p:sp>
        </p:grpSp>
        <p:sp>
          <p:nvSpPr>
            <p:cNvPr id="87" name="TextBox 16">
              <a:extLst>
                <a:ext uri="{FF2B5EF4-FFF2-40B4-BE49-F238E27FC236}">
                  <a16:creationId xmlns:a16="http://schemas.microsoft.com/office/drawing/2014/main" id="{F07AC29A-9D1E-687B-0DEC-8C177A31E1EC}"/>
                </a:ext>
              </a:extLst>
            </p:cNvPr>
            <p:cNvSpPr txBox="1"/>
            <p:nvPr/>
          </p:nvSpPr>
          <p:spPr>
            <a:xfrm>
              <a:off x="2313061" y="2499587"/>
              <a:ext cx="1886727" cy="38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3"/>
                </a:lnSpc>
                <a:spcBef>
                  <a:spcPct val="0"/>
                </a:spcBef>
              </a:pP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國小生</a:t>
              </a:r>
              <a:endParaRPr 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32E098AD-FAD7-3AAA-8E6F-A0CD471DB3EE}"/>
              </a:ext>
            </a:extLst>
          </p:cNvPr>
          <p:cNvGrpSpPr/>
          <p:nvPr/>
        </p:nvGrpSpPr>
        <p:grpSpPr>
          <a:xfrm>
            <a:off x="3258408" y="3459394"/>
            <a:ext cx="240986" cy="3284305"/>
            <a:chOff x="2483313" y="1628969"/>
            <a:chExt cx="183687" cy="1998796"/>
          </a:xfrm>
        </p:grpSpPr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39DC4EB3-4739-DFC2-ABF5-8453FAF401DD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0BF8E4F1-2396-6B9B-7B0C-C8F46E34B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313" y="1632877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8415CD8B-089E-DE12-AF24-82BE70400DB6}"/>
              </a:ext>
            </a:extLst>
          </p:cNvPr>
          <p:cNvGrpSpPr/>
          <p:nvPr/>
        </p:nvGrpSpPr>
        <p:grpSpPr>
          <a:xfrm rot="16200000">
            <a:off x="6177952" y="5884256"/>
            <a:ext cx="251503" cy="3019661"/>
            <a:chOff x="2528345" y="1610789"/>
            <a:chExt cx="138655" cy="2013068"/>
          </a:xfrm>
        </p:grpSpPr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BD814E4B-4217-B768-94B8-3AFB03049E74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0" y="162896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37F5E91A-A921-7D7F-ACE5-004E2A47F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8345" y="1610789"/>
              <a:ext cx="0" cy="1994888"/>
            </a:xfrm>
            <a:prstGeom prst="straightConnector1">
              <a:avLst/>
            </a:prstGeom>
            <a:ln w="57150">
              <a:solidFill>
                <a:srgbClr val="3989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02CF6CFF-B5FD-80DC-EE49-95477229BB55}"/>
              </a:ext>
            </a:extLst>
          </p:cNvPr>
          <p:cNvGrpSpPr/>
          <p:nvPr/>
        </p:nvGrpSpPr>
        <p:grpSpPr>
          <a:xfrm>
            <a:off x="7795354" y="6227940"/>
            <a:ext cx="3633772" cy="2291311"/>
            <a:chOff x="5987739" y="3158621"/>
            <a:chExt cx="3633772" cy="2212251"/>
          </a:xfrm>
        </p:grpSpPr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D64BBFFB-EBD6-AF52-8F1F-D1C2E874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641634" y="4405944"/>
              <a:ext cx="885431" cy="885431"/>
            </a:xfrm>
            <a:prstGeom prst="rect">
              <a:avLst/>
            </a:prstGeom>
          </p:spPr>
        </p:pic>
        <p:pic>
          <p:nvPicPr>
            <p:cNvPr id="122" name="Picture 5">
              <a:extLst>
                <a:ext uri="{FF2B5EF4-FFF2-40B4-BE49-F238E27FC236}">
                  <a16:creationId xmlns:a16="http://schemas.microsoft.com/office/drawing/2014/main" id="{5A085803-B22B-A47E-6410-6C738A3F5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016401" y="3471273"/>
              <a:ext cx="914639" cy="755721"/>
            </a:xfrm>
            <a:prstGeom prst="rect">
              <a:avLst/>
            </a:prstGeom>
          </p:spPr>
        </p:pic>
        <p:sp>
          <p:nvSpPr>
            <p:cNvPr id="123" name="矩形: 圓角 122">
              <a:extLst>
                <a:ext uri="{FF2B5EF4-FFF2-40B4-BE49-F238E27FC236}">
                  <a16:creationId xmlns:a16="http://schemas.microsoft.com/office/drawing/2014/main" id="{3D66DD5C-C679-10AF-CAE1-24F36F2A9C4F}"/>
                </a:ext>
              </a:extLst>
            </p:cNvPr>
            <p:cNvSpPr/>
            <p:nvPr/>
          </p:nvSpPr>
          <p:spPr>
            <a:xfrm>
              <a:off x="5987739" y="3158621"/>
              <a:ext cx="3633772" cy="2212251"/>
            </a:xfrm>
            <a:prstGeom prst="roundRect">
              <a:avLst/>
            </a:prstGeom>
            <a:noFill/>
            <a:ln w="57150">
              <a:solidFill>
                <a:srgbClr val="3989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TextBox 16">
              <a:extLst>
                <a:ext uri="{FF2B5EF4-FFF2-40B4-BE49-F238E27FC236}">
                  <a16:creationId xmlns:a16="http://schemas.microsoft.com/office/drawing/2014/main" id="{AA2FAB4D-A7F1-6CF9-A275-D0CB1BA6FC6C}"/>
                </a:ext>
              </a:extLst>
            </p:cNvPr>
            <p:cNvSpPr txBox="1"/>
            <p:nvPr/>
          </p:nvSpPr>
          <p:spPr>
            <a:xfrm>
              <a:off x="6226487" y="3927858"/>
              <a:ext cx="2383986" cy="745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</a:p>
            <a:p>
              <a:pPr>
                <a:lnSpc>
                  <a:spcPts val="2923"/>
                </a:lnSpc>
                <a:spcBef>
                  <a:spcPct val="0"/>
                </a:spcBef>
              </a:pPr>
              <a:r>
                <a: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Database</a:t>
              </a: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5372FD8-66AF-A7E5-B942-8172A0BD791A}"/>
              </a:ext>
            </a:extLst>
          </p:cNvPr>
          <p:cNvGrpSpPr/>
          <p:nvPr/>
        </p:nvGrpSpPr>
        <p:grpSpPr>
          <a:xfrm>
            <a:off x="1828134" y="6737278"/>
            <a:ext cx="2993068" cy="1274469"/>
            <a:chOff x="2036053" y="5033270"/>
            <a:chExt cx="2993068" cy="1274469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5C4CB72B-FB71-CD92-3F02-316B0E871313}"/>
                </a:ext>
              </a:extLst>
            </p:cNvPr>
            <p:cNvGrpSpPr/>
            <p:nvPr/>
          </p:nvGrpSpPr>
          <p:grpSpPr>
            <a:xfrm>
              <a:off x="2451568" y="5033270"/>
              <a:ext cx="2577553" cy="1274469"/>
              <a:chOff x="1401967" y="3630240"/>
              <a:chExt cx="2577553" cy="1274469"/>
            </a:xfrm>
          </p:grpSpPr>
          <p:sp>
            <p:nvSpPr>
              <p:cNvPr id="129" name="矩形: 圓角 128">
                <a:extLst>
                  <a:ext uri="{FF2B5EF4-FFF2-40B4-BE49-F238E27FC236}">
                    <a16:creationId xmlns:a16="http://schemas.microsoft.com/office/drawing/2014/main" id="{7A72F480-23F4-DBB2-A539-AEC74B26FAF2}"/>
                  </a:ext>
                </a:extLst>
              </p:cNvPr>
              <p:cNvSpPr/>
              <p:nvPr/>
            </p:nvSpPr>
            <p:spPr>
              <a:xfrm>
                <a:off x="1401967" y="3630240"/>
                <a:ext cx="2577553" cy="1274469"/>
              </a:xfrm>
              <a:prstGeom prst="roundRect">
                <a:avLst/>
              </a:prstGeom>
              <a:noFill/>
              <a:ln w="57150">
                <a:solidFill>
                  <a:srgbClr val="3989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TextBox 16">
                <a:extLst>
                  <a:ext uri="{FF2B5EF4-FFF2-40B4-BE49-F238E27FC236}">
                    <a16:creationId xmlns:a16="http://schemas.microsoft.com/office/drawing/2014/main" id="{C4F0A17E-1352-4F90-D4A4-5F60039004A1}"/>
                  </a:ext>
                </a:extLst>
              </p:cNvPr>
              <p:cNvSpPr txBox="1"/>
              <p:nvPr/>
            </p:nvSpPr>
            <p:spPr>
              <a:xfrm>
                <a:off x="1524000" y="3924300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zh-TW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孩是要運動</a:t>
                </a:r>
                <a:endPara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" name="TextBox 16">
                <a:extLst>
                  <a:ext uri="{FF2B5EF4-FFF2-40B4-BE49-F238E27FC236}">
                    <a16:creationId xmlns:a16="http://schemas.microsoft.com/office/drawing/2014/main" id="{66A025C3-0AC5-824C-C0CF-0D721FD4980E}"/>
                  </a:ext>
                </a:extLst>
              </p:cNvPr>
              <p:cNvSpPr txBox="1"/>
              <p:nvPr/>
            </p:nvSpPr>
            <p:spPr>
              <a:xfrm>
                <a:off x="1524000" y="4462827"/>
                <a:ext cx="2383986" cy="373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923"/>
                  </a:lnSpc>
                  <a:spcBef>
                    <a:spcPct val="0"/>
                  </a:spcBef>
                </a:pPr>
                <a:r>
                  <a:rPr lang="en-US" altLang="zh-TW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端</a:t>
                </a:r>
                <a:endParaRPr lang="en-US" altLang="zh-TW" sz="32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45599B88-BB3C-9ECB-4C92-F2598927F155}"/>
                </a:ext>
              </a:extLst>
            </p:cNvPr>
            <p:cNvSpPr/>
            <p:nvPr/>
          </p:nvSpPr>
          <p:spPr>
            <a:xfrm>
              <a:off x="2335371" y="5252666"/>
              <a:ext cx="166696" cy="911642"/>
            </a:xfrm>
            <a:prstGeom prst="rect">
              <a:avLst/>
            </a:prstGeom>
            <a:solidFill>
              <a:srgbClr val="FFF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8" name="Picture 25">
              <a:extLst>
                <a:ext uri="{FF2B5EF4-FFF2-40B4-BE49-F238E27FC236}">
                  <a16:creationId xmlns:a16="http://schemas.microsoft.com/office/drawing/2014/main" id="{DDBF5C64-65B0-2998-C1AF-7492D53E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036053" y="5354181"/>
              <a:ext cx="792040" cy="732997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6A30734-4217-A093-80A0-7EB8D2963B38}"/>
              </a:ext>
            </a:extLst>
          </p:cNvPr>
          <p:cNvGrpSpPr/>
          <p:nvPr/>
        </p:nvGrpSpPr>
        <p:grpSpPr>
          <a:xfrm>
            <a:off x="12644857" y="1790700"/>
            <a:ext cx="3585743" cy="983421"/>
            <a:chOff x="11795196" y="2372068"/>
            <a:chExt cx="3585743" cy="983421"/>
          </a:xfrm>
        </p:grpSpPr>
        <p:sp>
          <p:nvSpPr>
            <p:cNvPr id="132" name="TextBox 11">
              <a:extLst>
                <a:ext uri="{FF2B5EF4-FFF2-40B4-BE49-F238E27FC236}">
                  <a16:creationId xmlns:a16="http://schemas.microsoft.com/office/drawing/2014/main" id="{4533F9B3-806B-A045-D872-A8AA14C085CD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683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里程紀錄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7CED6127-84CB-0DEC-F255-B6C8F625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9E4663E1-F239-66CC-F334-4F89854870AE}"/>
              </a:ext>
            </a:extLst>
          </p:cNvPr>
          <p:cNvGrpSpPr/>
          <p:nvPr/>
        </p:nvGrpSpPr>
        <p:grpSpPr>
          <a:xfrm>
            <a:off x="12692335" y="3062091"/>
            <a:ext cx="4986065" cy="1229639"/>
            <a:chOff x="10652953" y="4295848"/>
            <a:chExt cx="4986065" cy="1229639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076D6DB-51BE-1314-F805-E4E078F0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52953" y="4295848"/>
              <a:ext cx="983421" cy="1229639"/>
            </a:xfrm>
            <a:prstGeom prst="rect">
              <a:avLst/>
            </a:prstGeom>
          </p:spPr>
        </p:pic>
        <p:sp>
          <p:nvSpPr>
            <p:cNvPr id="133" name="TextBox 11">
              <a:extLst>
                <a:ext uri="{FF2B5EF4-FFF2-40B4-BE49-F238E27FC236}">
                  <a16:creationId xmlns:a16="http://schemas.microsoft.com/office/drawing/2014/main" id="{F6AD9692-9223-A886-02F0-04B7334F2C19}"/>
                </a:ext>
              </a:extLst>
            </p:cNvPr>
            <p:cNvSpPr txBox="1"/>
            <p:nvPr/>
          </p:nvSpPr>
          <p:spPr>
            <a:xfrm>
              <a:off x="11717285" y="4759547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臺灣在地知識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722D1F70-FC24-FC42-9413-FF35F1C9BEA5}"/>
              </a:ext>
            </a:extLst>
          </p:cNvPr>
          <p:cNvGrpSpPr/>
          <p:nvPr/>
        </p:nvGrpSpPr>
        <p:grpSpPr>
          <a:xfrm>
            <a:off x="12568657" y="4681159"/>
            <a:ext cx="3585743" cy="983421"/>
            <a:chOff x="11795196" y="2372068"/>
            <a:chExt cx="3585743" cy="983421"/>
          </a:xfrm>
        </p:grpSpPr>
        <p:sp>
          <p:nvSpPr>
            <p:cNvPr id="135" name="TextBox 11">
              <a:extLst>
                <a:ext uri="{FF2B5EF4-FFF2-40B4-BE49-F238E27FC236}">
                  <a16:creationId xmlns:a16="http://schemas.microsoft.com/office/drawing/2014/main" id="{2C69619A-8730-1A6A-6D10-B1040755F842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獎品兌換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65977984-EE71-BB81-367A-654AF70D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BA8A9EC9-ABEC-1652-8C80-8D31AAC3876D}"/>
              </a:ext>
            </a:extLst>
          </p:cNvPr>
          <p:cNvGrpSpPr/>
          <p:nvPr/>
        </p:nvGrpSpPr>
        <p:grpSpPr>
          <a:xfrm>
            <a:off x="12573000" y="6018243"/>
            <a:ext cx="3585743" cy="983421"/>
            <a:chOff x="11795196" y="2372068"/>
            <a:chExt cx="3585743" cy="983421"/>
          </a:xfrm>
        </p:grpSpPr>
        <p:sp>
          <p:nvSpPr>
            <p:cNvPr id="138" name="TextBox 11">
              <a:extLst>
                <a:ext uri="{FF2B5EF4-FFF2-40B4-BE49-F238E27FC236}">
                  <a16:creationId xmlns:a16="http://schemas.microsoft.com/office/drawing/2014/main" id="{272B1A07-6144-FBE1-FF32-144E97250655}"/>
                </a:ext>
              </a:extLst>
            </p:cNvPr>
            <p:cNvSpPr txBox="1"/>
            <p:nvPr/>
          </p:nvSpPr>
          <p:spPr>
            <a:xfrm>
              <a:off x="12897478" y="2608360"/>
              <a:ext cx="2483461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任務挑戰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9" name="圖片 138">
              <a:extLst>
                <a:ext uri="{FF2B5EF4-FFF2-40B4-BE49-F238E27FC236}">
                  <a16:creationId xmlns:a16="http://schemas.microsoft.com/office/drawing/2014/main" id="{A8823388-CDAB-D47C-AE2D-9E5318FB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95196" y="2372068"/>
              <a:ext cx="983421" cy="983421"/>
            </a:xfrm>
            <a:prstGeom prst="rect">
              <a:avLst/>
            </a:prstGeom>
          </p:spPr>
        </p:pic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7D8C1660-C42B-7E39-5366-F29ACF5C15B5}"/>
              </a:ext>
            </a:extLst>
          </p:cNvPr>
          <p:cNvGrpSpPr/>
          <p:nvPr/>
        </p:nvGrpSpPr>
        <p:grpSpPr>
          <a:xfrm>
            <a:off x="12359604" y="8375016"/>
            <a:ext cx="5242596" cy="1216527"/>
            <a:chOff x="10113426" y="4253636"/>
            <a:chExt cx="5242596" cy="1216527"/>
          </a:xfrm>
        </p:grpSpPr>
        <p:pic>
          <p:nvPicPr>
            <p:cNvPr id="141" name="圖片 140">
              <a:extLst>
                <a:ext uri="{FF2B5EF4-FFF2-40B4-BE49-F238E27FC236}">
                  <a16:creationId xmlns:a16="http://schemas.microsoft.com/office/drawing/2014/main" id="{D12A72B0-D895-833D-FC40-2A621AC8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13426" y="4253636"/>
              <a:ext cx="1216527" cy="1216527"/>
            </a:xfrm>
            <a:prstGeom prst="rect">
              <a:avLst/>
            </a:prstGeom>
          </p:spPr>
        </p:pic>
        <p:sp>
          <p:nvSpPr>
            <p:cNvPr id="142" name="TextBox 11">
              <a:extLst>
                <a:ext uri="{FF2B5EF4-FFF2-40B4-BE49-F238E27FC236}">
                  <a16:creationId xmlns:a16="http://schemas.microsoft.com/office/drawing/2014/main" id="{D8AE45A2-5E2F-FF3A-39E9-CDD6686DB305}"/>
                </a:ext>
              </a:extLst>
            </p:cNvPr>
            <p:cNvSpPr txBox="1"/>
            <p:nvPr/>
          </p:nvSpPr>
          <p:spPr>
            <a:xfrm>
              <a:off x="11434289" y="4730395"/>
              <a:ext cx="3921733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運動學習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783EFCE-DB37-5EF1-E188-6733347ED4E7}"/>
              </a:ext>
            </a:extLst>
          </p:cNvPr>
          <p:cNvGrpSpPr/>
          <p:nvPr/>
        </p:nvGrpSpPr>
        <p:grpSpPr>
          <a:xfrm>
            <a:off x="12493141" y="6785797"/>
            <a:ext cx="4804259" cy="1720798"/>
            <a:chOff x="9144000" y="6757297"/>
            <a:chExt cx="4804259" cy="1720798"/>
          </a:xfrm>
        </p:grpSpPr>
        <p:sp>
          <p:nvSpPr>
            <p:cNvPr id="144" name="TextBox 11">
              <a:extLst>
                <a:ext uri="{FF2B5EF4-FFF2-40B4-BE49-F238E27FC236}">
                  <a16:creationId xmlns:a16="http://schemas.microsoft.com/office/drawing/2014/main" id="{F7FD5C07-0287-CD11-F0AC-7400ECCEEF3C}"/>
                </a:ext>
              </a:extLst>
            </p:cNvPr>
            <p:cNvSpPr txBox="1"/>
            <p:nvPr/>
          </p:nvSpPr>
          <p:spPr>
            <a:xfrm>
              <a:off x="10306199" y="7401926"/>
              <a:ext cx="3642060" cy="7066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6000"/>
                </a:lnSpc>
              </a:pPr>
              <a:r>
                <a:rPr lang="zh-TW" altLang="en-US" sz="3600" dirty="0">
                  <a:solidFill>
                    <a:srgbClr val="3A899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個人運動角色</a:t>
              </a:r>
              <a:endParaRPr lang="en-US" sz="3600" dirty="0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6D4BD691-ED7C-03D1-11BF-E9590A97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6757297"/>
              <a:ext cx="1216527" cy="1720798"/>
            </a:xfrm>
            <a:prstGeom prst="rect">
              <a:avLst/>
            </a:prstGeom>
          </p:spPr>
        </p:pic>
      </p:grpSp>
      <p:sp>
        <p:nvSpPr>
          <p:cNvPr id="71" name="TextBox 10">
            <a:extLst>
              <a:ext uri="{FF2B5EF4-FFF2-40B4-BE49-F238E27FC236}">
                <a16:creationId xmlns:a16="http://schemas.microsoft.com/office/drawing/2014/main" id="{06CD8E14-518E-1314-D9EC-3CDB1727764A}"/>
              </a:ext>
            </a:extLst>
          </p:cNvPr>
          <p:cNvSpPr txBox="1"/>
          <p:nvPr/>
        </p:nvSpPr>
        <p:spPr>
          <a:xfrm>
            <a:off x="3834330" y="4092132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跑步里程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D5D5ECCF-6CAE-2F3F-AAF1-5571959D3191}"/>
              </a:ext>
            </a:extLst>
          </p:cNvPr>
          <p:cNvSpPr txBox="1"/>
          <p:nvPr/>
        </p:nvSpPr>
        <p:spPr>
          <a:xfrm>
            <a:off x="2530036" y="4035607"/>
            <a:ext cx="353413" cy="2210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積分金幣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TextBox 12">
            <a:extLst>
              <a:ext uri="{FF2B5EF4-FFF2-40B4-BE49-F238E27FC236}">
                <a16:creationId xmlns:a16="http://schemas.microsoft.com/office/drawing/2014/main" id="{4F59B135-8E80-E69C-7EAD-0C086B291C35}"/>
              </a:ext>
            </a:extLst>
          </p:cNvPr>
          <p:cNvSpPr txBox="1"/>
          <p:nvPr/>
        </p:nvSpPr>
        <p:spPr>
          <a:xfrm>
            <a:off x="4501306" y="4076700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任務紀錄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E2BB65EF-3D3A-A3A5-346F-30660164B27A}"/>
              </a:ext>
            </a:extLst>
          </p:cNvPr>
          <p:cNvSpPr txBox="1"/>
          <p:nvPr/>
        </p:nvSpPr>
        <p:spPr>
          <a:xfrm>
            <a:off x="5154679" y="4076700"/>
            <a:ext cx="283925" cy="22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學生資料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5B9AED0E-C516-38AB-1E29-6A439BC8B7BB}"/>
              </a:ext>
            </a:extLst>
          </p:cNvPr>
          <p:cNvSpPr txBox="1"/>
          <p:nvPr/>
        </p:nvSpPr>
        <p:spPr>
          <a:xfrm>
            <a:off x="5791736" y="4076700"/>
            <a:ext cx="283925" cy="2210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A899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禮物兌換</a:t>
            </a:r>
            <a:endParaRPr lang="en-US" sz="3200" dirty="0">
              <a:solidFill>
                <a:srgbClr val="3A899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755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3315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455</Words>
  <Application>Microsoft Macintosh PowerPoint</Application>
  <PresentationFormat>自訂</PresentationFormat>
  <Paragraphs>231</Paragraphs>
  <Slides>35</Slides>
  <Notes>10</Notes>
  <HiddenSlides>0</HiddenSlides>
  <MMClips>6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Calibri</vt:lpstr>
      <vt:lpstr>Arial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Pale Yellow Pink Digitalism Simple Presentation</dc:title>
  <dc:creator>施雅瀞</dc:creator>
  <cp:lastModifiedBy>11036005_郭嘉茵</cp:lastModifiedBy>
  <cp:revision>32</cp:revision>
  <dcterms:created xsi:type="dcterms:W3CDTF">2006-08-16T00:00:00Z</dcterms:created>
  <dcterms:modified xsi:type="dcterms:W3CDTF">2022-12-04T15:53:45Z</dcterms:modified>
  <dc:identifier>DAFApFHayu4</dc:identifier>
</cp:coreProperties>
</file>